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2"/>
  </p:notesMasterIdLst>
  <p:sldIdLst>
    <p:sldId id="256" r:id="rId2"/>
    <p:sldId id="272" r:id="rId3"/>
    <p:sldId id="261" r:id="rId4"/>
    <p:sldId id="293" r:id="rId5"/>
    <p:sldId id="288" r:id="rId6"/>
    <p:sldId id="287" r:id="rId7"/>
    <p:sldId id="284" r:id="rId8"/>
    <p:sldId id="274" r:id="rId9"/>
    <p:sldId id="273" r:id="rId10"/>
    <p:sldId id="29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4-24T16:18:20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16177 2519 166 0,'2'0'78'16,"-2"0"-31"-16,0 0 6 16,0 0-4-16,0 0-17 15,3 0-9-15,0 0 4 16,-1 0-2-16,-2 0-3 15,0 0-3-15,0 0-1 16,0 0-1-16,0-7-3 0,0 1-6 16,0 1 3-1,0 2 0-15,0-1 0 0,0 0-2 16,0-2-3-16,-5 0-1 16,-8 3 5-16,2-4-2 15,-7 1-2-15,2-2 2 16,0 4-1-16,-2 2-4 15,-3 2 0-15,2 0-1 16,0 0 2-16,-4 14 0 16,3 2-2-16,-5 4 0 15,4 2 1-15,0 4 0 16,1 1 4-16,3 1-4 16,-2-1 1-16,4 2 0 15,-3 5 1-15,5-4-1 16,-1 0-2-16,6 2 0 0,3-2 0 15,1 5 1 1,2-5-1-16,-1 4 4 0,3-7-3 16,0-4 0-16,0-4-3 15,0-1 3-15,0-1-2 16,14-8 0-16,1 4 0 16,7-5 1-16,3-3-1 15,4 0 2-15,4-4-1 16,1-1 1-16,1 0-1 15,-2 0-2-15,-1 0 3 16,-5-11-2-16,-3-7 3 16,-3 0 0-16,-4-3 1 15,-3 6-1-15,-3 0-3 16,-5 4 1-16,4-2-1 0,-6 8 1 16,-2-2-1-16,-2 7 0 15,2 0-1-15,-2 0 1 16,0 0 0-16,0 0 0 15,0 0-1-15,0 0 2 16,0 0-2-16,0-2 0 16,0-2 0-16,0-6-11 15,0-2-23-15,0-2-17 16,0-1-39-16,-6 4-105 16,-10 9-226-16</inkml:trace>
  <inkml:trace contextRef="#ctx0" brushRef="#br0" timeOffset="1373.56">13042 2480 234 0,'0'0'58'15,"0"-4"3"-15,0 4-20 16,0 0-1-16,-2 0-15 16,2 0-14-16,0 0 2 15,0 17 0-15,0 2 6 16,2 6-8-16,-2 2 4 16,0 2 3-16,0 6-3 15,0 4 5-15,0 3-6 16,0 2-1-16,-6 2-1 15,-14-6 0-15,4-2-6 16,10-8-2-16,-1-7-3 16,7-9-1-16,0-7 0 0,0-2-4 15,0-5-62-15,2-8-21 16,5-19-3-16,4-16-68 16</inkml:trace>
  <inkml:trace contextRef="#ctx0" brushRef="#br0" timeOffset="1754.66">13194 2605 254 0,'0'20'66'0,"0"4"-21"16,0 12 11-16,0 4-13 16,0 4-16-16,0-3-9 15,0 0 1-15,0-9-9 0,0-8-3 16,0-12 0-16,0-8-3 15,0-4 4-15,0 0 6 16,0-2 10-16,0-20-6 16,2-4-11-16,3-6-3 15,10-4-2-15,8-3-1 16,2-6-1-16,4 6 0 16,-4 10 0-16,-2 8-1 15,-5 14 1-15,-7 7-2 16,1 0 0-16,-8 6 2 15,3 12 9-15,-7 8 4 16,0 4-2-16,0-2-3 0,0 6-5 16,-5-8-2-1,-1-6-1-15,6-6 0 0,0-8-36 16,0-2-41-16,2 0-29 16,15-4-57-16</inkml:trace>
  <inkml:trace contextRef="#ctx0" brushRef="#br0" timeOffset="2242.51">13655 2749 221 0,'0'-21'88'0,"0"2"-30"15,-2-1-6-15,-5 2-8 16,1 4-3-16,-1 3-11 0,0 8 5 15,-4 3-9-15,-4 3-15 16,-1 26 0-16,3 13-5 16,-3 10-2-16,7 4-4 15,-1-3 3-15,4-10-3 16,6-11 0-16,0-15 0 16,8-16-3-16,13-1 3 15,4-12 2-15,2-26 6 16,2-10-4-16,2-12-3 15,-4-4 0-15,-2 4 0 16,-8 10-1-16,-5 7 1 16,-8 13-1-16,-4 8 2 0,0 8 0 15,0 10 0 1,0 1 2-16,0 3 6 0,0 0-2 16,0 9-5-16,0 15 3 15,0 4-2-15,0 11 3 16,0 1-5-16,0 4 0 15,0-2 0-15,0-2-1 16,0-6-1-16,0-4 0 16,0-6-11-16,0-7-37 15,0-10-26-15,0-7-33 16,0 0-8-16,0-2-31 16</inkml:trace>
  <inkml:trace contextRef="#ctx0" brushRef="#br0" timeOffset="2661.93">13820 2785 52 0,'3'0'110'0,"3"0"-62"16,7 0 12-16,1 0-8 15,3 0-3-15,6 0-26 16,-1-7 0-16,3-4 5 16,-3-7-8-16,-2 2-5 15,-4-1-6-15,-5-4-2 16,0 4-3-16,-7 2-1 15,1 1 3-15,-5-3 2 16,0 4 9-16,0 3 0 0,-9 2-6 16,-6 6-3-1,-6 2-3-15,2 0 4 0,-2 0-5 16,3 7-2-16,1 15 2 16,3 3 1-16,1-1 5 15,4 4 4-15,4 2 2 16,-1 1-3-16,3-2-2 15,3-5-6-15,0-4 0 16,0-4-2-16,3-2 1 16,13 0-3-16,-1-6 0 15,3-1 0-15,-1-6-1 16,-1-1 0-16,2 0-1 16,-2 0-7-16,-1-14-25 15,3-12-37-15,-7-2-22 16,-2-4-17-16,-2 2-54 0</inkml:trace>
  <inkml:trace contextRef="#ctx0" brushRef="#br0" timeOffset="2887.73">14085 2606 225 0,'0'0'73'16,"-2"0"6"-16,2 8-29 15,0 10-14-15,0-1-8 16,12 7-6-16,3-4-6 15,5 3-6-15,3 4 7 16,-2 1 1-16,4 4-3 16,-3-4-10-16,-4 1-3 0,-2-2 0 15,-8-9-2 1,-1 2-30-16,-5-12-28 0,-2-6-26 16,0-2-31-16,0-8-55 15</inkml:trace>
  <inkml:trace contextRef="#ctx0" brushRef="#br0" timeOffset="3076.65">14340 2528 316 0,'-8'0'125'16,"-9"6"-56"-16,1 20 1 16,-8 13-30-16,0 5-19 15,-1 2-12-15,-2 2-7 16,0 4-2-16,0-4 0 15,0 0-5-15,-2-3-38 0,-2-9-32 16,-4-1-42-16,-1-3-120 16</inkml:trace>
  <inkml:trace contextRef="#ctx0" brushRef="#br0" timeOffset="39140.78">20754 942 146 0,'4'-6'19'15,"1"-2"-6"-15,-5-6 13 16,2 12 1-16,2 0-7 15,4 0 0-15,-6 2 7 0,-2 0-2 16,2 0 2 0,-2 0-4-16,0 0-5 0,0 0-5 15,0 0-1-15,6 0-7 16,3 0-3-16,5 0 1 16,3-4 0-16,1 0 0 15,0 0 5-15,2 0-1 16,5 2-2-16,2 0 2 15,4-2 1-15,-2-4-5 16,0 6 3-16,-5-2-3 16,-2-4-3-16,-8 8 2 15,-5-2-2-15,-7 2-2 0,-2 0-9 16,0 0-10 0,0 2-19-16,-23 14-54 15,6 0-63-15</inkml:trace>
  <inkml:trace contextRef="#ctx0" brushRef="#br0" timeOffset="39402.57">20729 1048 71 0,'-8'15'108'0,"1"-8"-60"15,7-7-10-15,0 0 7 16,0 0-20-16,2 0-6 0,18 0 12 15,13-4-8 1,-2-10-5-16,6 7-6 0,-4-10-5 16,-4 9-3-16,0 4-3 15,-7 3-1-15,-6 1 2 16,-1 0-2-16,-3 0-4 16,-4 0-23-16,1 0-23 15,-7 0-56-15,6 0-52 16</inkml:trace>
  <inkml:trace contextRef="#ctx0" brushRef="#br0" timeOffset="39628.97">20787 1133 134 0,'0'0'44'0,"0"0"-18"16,21 0 14-16,3-9-19 16,5-2-11-16,4-1-9 15,1 2 0-15,-3 3-1 16,-3 4-23-16,-1 3-46 16,2 0-112-16</inkml:trace>
  <inkml:trace contextRef="#ctx0" brushRef="#br0" timeOffset="40146.39">21685 690 225 0,'-11'0'60'16,"-3"0"-13"-16,4 9 0 16,-1 4-18-16,-3 6-5 15,3 3 3-15,-5 3 1 16,-1 7 1-16,-4 0-1 15,-5 6-10-15,-1 2-6 16,0 2-9-16,1-3 0 0,6-3-3 16,-1-8 3-16,10-9-3 15,-3-4-3-15,12-13-15 16,2-2-20-16,0 0-22 16,0-9-11-16,0-10-35 15,12-13-35-15</inkml:trace>
  <inkml:trace contextRef="#ctx0" brushRef="#br0" timeOffset="40496.28">21631 676 175 0,'6'-10'73'0,"0"6"-40"0,1 1 11 16,6 3-9-16,1 0-14 15,-2 12-3-15,7 5-4 16,-4 3 2-16,-1 0 2 16,1 8-5-16,-3 6 4 15,-4 5-6-15,-3 0 1 16,-5 1-2-16,0-4-4 16,0 0 2-16,2-4-4 15,2-2-2-15,3 1-1 16,-2-9 1-16,-1-4-1 15,-2-8 0-15,-2-6-1 0,0-3 1 16,0-1 1-16,0 0-2 16,0 0 0-16,0-13-20 15,-14 1-18-15,-7-7-16 16,-4 9-41-16,0 9-93 16</inkml:trace>
  <inkml:trace contextRef="#ctx0" brushRef="#br0" timeOffset="40739.06">21407 957 111 0,'-9'-3'127'16,"-1"-1"-71"0,8 4 9-16,0 0-22 15,2 0-18-15,0 0-20 0,21 0 10 16,10 0 3-16,9 0-2 15,7-4-6-15,-3-16-5 16,1 8-5-16,-9 2 0 16,-12-2-15-16,-9 8-26 15,-10 2-15-15,-3 2-64 16,-2 0-12-16</inkml:trace>
  <inkml:trace contextRef="#ctx0" brushRef="#br0" timeOffset="42361.92">19348 910 216 0,'0'0'67'16,"-2"0"-6"-16,2-3-13 15,0-8-18-15,0 3-12 16,0-6-8-16,16 4-2 16,-1-2 0-16,3 2 0 15,1 2-5-15,-2 3-3 16,3 5 1-16,-3 0 0 16,-1 17 1-16,-5 13 3 15,-7 6-3-15,-4-2 2 16,0 3 0-16,0-5 1 15,0-8 3-15,-13-4 0 0,2-6 4 16,-4-4-3 0,-1-4-2-16,3-4-2 0,-1-2 2 15,1-2-3-15,6-18 0 16,3-7-4-16,4-5 0 16,0-2 1-16,0-3 1 15,2 2-3-15,11 7 1 16,-1 8-1-16,-1 14 1 15,-3 6-2-15,-1 0-1 16,0 2 0-16,0 14 3 16,-5 8 0-16,-2 0 3 15,0 2-3-15,0-2 0 16,-9 0 1-16,-7-2 2 16,-1-6-3-16,-1-3 2 15,-1-9 0-15,2-3 0 0,-1-1 1 16,3 0-2-16,1-1-1 15,7-20 0-15,7 2 0 16,0-6-3-16,0-1 3 16,9 2 1-16,9 1-1 15,0 4 0-15,0 5-2 16,-2-2 2-16,-1 16-2 16,-1 0 0-16,-8 2 0 15,-1 22 2-15,-5-6 0 16,0 10 2-16,0-10-2 0,-5 2 2 15,-7-5-2 1,6-6 0-16,4-5 1 0,-2-2-1 16,1-2-1-16,1 0-24 15,0-9-33-15,0-2-29 16,2-1-65-16</inkml:trace>
  <inkml:trace contextRef="#ctx0" brushRef="#br0" timeOffset="43518.43">18533 1024 209 0,'-7'0'62'0,"7"0"5"15,0 0-4-15,0-5-26 0,0-2-22 16,9 0 1 0,10-9 7-16,10-3-6 0,3-9-10 15,-3 4 0-15,-3 8-5 16,-1 2-1-16,-9 6 1 15,-3 6-2-15,-4 2 0 16,-5 0 0-16,1 0 2 16,-5 0-1-16,0 8-1 15,0 8 8-15,0 0-2 16,0 6 1-16,0 3-2 16,-3 0 0-16,-5 4 2 15,-3 0-2-15,-1 4 1 16,6-5 1-16,3-6 0 15,1-7-3-15,2-6-3 16,0-2 1-16,0-2-2 16,0 1 1-16,0-6-1 0,9 0 0 15,3 0 0-15,3-2 0 16,1-12-30-16,-3-8-16 16,-1-4-24-16,-4-2-49 15,3-5-144-15</inkml:trace>
  <inkml:trace contextRef="#ctx0" brushRef="#br0" timeOffset="43739.64">18677 537 202 0,'0'-13'66'0,"0"1"-36"0,7 12 7 15,6 0-9-15,8 0-6 16,3 0-8-16,0 3-10 16,3 19-3-16,-4-10-1 15,-1 16-45-15,5 10-69 16,1-2-93-16</inkml:trace>
  <inkml:trace contextRef="#ctx0" brushRef="#br0" timeOffset="44165.45">19235 1037 52 0,'-8'0'61'0,"4"0"-37"15,2 0 12-15,2 0-4 16,0 0-15-16,0-7-8 16,0 0-9-16,0-1-4 15,4 0-21-15,1-5-15 16,0 3-14-16,-1 4-16 15</inkml:trace>
  <inkml:trace contextRef="#ctx0" brushRef="#br0" timeOffset="52504.25">14823 10251 210 0,'-13'-15'23'0,"-10"2"35"16,6-5-9-16,5 3-13 16,-1-2-15-16,11 6-2 15,-2 7-5-15,-8 4 2 16,3-2 5-16,-5 2-3 15,3 0-7-15,-4 0-3 0,-1 0-1 16,1 0-2 0,-5 0 3-16,4 0-2 0,3 0 3 15,-5 0-3-15,0 0 2 16,2 0 0-16,-1 0-3 16,1 0-1-16,7 0-1 15,-4 0 1-15,-3 0 3 16,3 4-4-16,-3 11 4 15,1 0 3-15,-1 6-3 16,3-3-4-16,6 0-2 16,-2-3 1-16,3-1-1 15,-1 0 0-15,3 3 2 16,-2 1-1-16,2 0 1 16,2 4-3-16,-2 0 2 0,-1 2-1 15,3 4 1-15,-4 2 2 16,4 0-2-16,-2 0 1 15,4 1-1-15,0-1 1 16,0-1-1-16,0 2-1 16,0-1 0-16,0-2 1 15,0-5-2-15,0 0 1 16,0-1-1-16,0-6 2 16,0 0 0-16,0-1 1 15,0-8-3-15,12 1 2 16,1-8-1-16,5 0 0 15,2 0 0-15,7-6 2 16,0-10 1-16,4-6-2 0,2-6-2 16,0 0 1-1,-4 2 1-15,-2 4-2 0,-11 6-16 16,-9 4-55-16,-5 12-46 16,-2 0-92-16</inkml:trace>
  <inkml:trace contextRef="#ctx0" brushRef="#br0" timeOffset="53831.7">14371 10303 80 0,'0'-2'22'0,"0"0"6"16,0-4 20-16,0 0-9 0,0 0-15 16,0 0 10-16,0 2 0 15,0 4-3-15,-8-2-8 16,6 0-5-16,-4 2 3 16,2-2-5-16,4 2-7 15,-5 0-6-15,3 2 1 16,-2 14 2-16,-4 2 4 15,0-2 2-15,1 2-1 16,1 4-4-16,-2 4-1 16,4-1-2-16,0 2-1 15,-3-5-1-15,5 2-1 16,-4 2-1-16,1-2 1 0,5 5 1 16,-3-6-2-16,3 2 1 15,0-2 0-15,0-3-1 16,0 3 1-16,0-3 1 15,0-1 1-15,0-1-2 16,0-3 1-16,8-1-1 16,-2-2-1-16,0-4 1 15,3 0-1-15,-1-4 1 16,-2 0-1-16,5 0 1 16,-3 0-1-16,4-2 1 15,-3 0 2-15,-3-2-3 16,-1 0 4-16,2 0-3 15,2 0 1-15,-3 0-1 16,3 6 3-16,-4 0-1 16,-1-2-1-16,1 0-1 0,-1-2-1 15,2 0 1-15,4-2 0 16,-3 0 0-16,1 0 1 16,1 0-1-16,-2 0 1 15,4 0 0-15,-2 0 1 16,0-2-2-16,2-4 0 15,0-2 1-15,-1 2-1 16,0-2 1-16,5 0 0 16,1 0 1-16,5-4 0 15,0 2 0-15,0 0-1 16,-3 2 0-16,-1-2-2 16,-3 2 1-16,-3-2 1 0,-5 0-1 15,-1 0 1-15,1-2-2 16,0-2 2-16,0 5-2 15,-4 1-8-15,0 3-33 16,1 1-20-16,-3-2-28 16,0-3-79-16</inkml:trace>
  <inkml:trace contextRef="#ctx0" brushRef="#br0" timeOffset="54433.09">15616 10112 223 0,'0'0'74'16,"0"0"15"-16,0 0-36 15,-6 14-17-15,-1 15-19 16,0 9 9-16,-2 9 10 15,-2 7 0-15,-3 3-8 0,1-3-2 16,-1-6-5 0,4-2-9-16,-3-2-3 0,1 0-4 15,-3-3-2-15,3-7-2 16,3-8 0-16,3-6 0 16,-1-8-1-16,0-4 0 15,3-8-1-15,-1 0-27 16,5 0-43-16,0-20-41 15,0-4-23-15,21-6-77 16</inkml:trace>
  <inkml:trace contextRef="#ctx0" brushRef="#br0" timeOffset="54828.04">15636 10447 258 0,'0'28'80'0,"0"7"-24"0,0-2 0 15,0 3-16-15,3-7-16 16,5-1 1-16,-1-6-14 16,0-8-6-16,-5-5-2 15,-2-4 0-15,0-5-2 16,0 0 2-16,0 0-2 16,0 0 11-16,0-14 10 15,7-4-10-15,1-7-9 16,8-3-3-16,2 2 0 15,2 1 0-15,-1 8 0 16,0 5 0-16,-3 6-1 0,-8 6 1 16,1 0 0-1,-2 0 3-15,-2 6 7 0,-3 12 9 16,-2 0-2-16,0 0-8 16,0-1-5-16,0-4-4 15,0-3 1-15,0 1-1 16,0-6-2-16,0 0-27 15,2 1-34-15,5-6-15 16,8 0-16-16,1 0-63 16,13-9-86-16</inkml:trace>
  <inkml:trace contextRef="#ctx0" brushRef="#br0" timeOffset="55332.73">16185 10463 298 0,'-3'-6'70'16,"-2"4"-2"-16,-3-6-15 16,-1-2-26-16,-1-2-8 15,-3-2 1-15,5 2 2 16,-4 6-1-16,-1 0 1 16,2 6 4-16,-5 0-10 15,3 20-9-15,-3 20-5 16,5 3-1-16,0 4 0 15,4-1 0-15,3-1-1 16,4-11 0-16,0-6 0 16,0-10 0-16,0-10 0 0,2-8-2 15,16 0 2-15,6-4 0 16,7-20 0-16,0-6 2 16,4-10-4-16,-4-7-5 15,-10-7-14-15,-2 0-3 16,-9-1 3-16,-5 8 10 15,-3 1 9-15,-2 12 2 16,0 4 1-16,0 12 0 16,0 10 0-16,0 4 4 15,0 4 7-15,0 0 0 16,0 4 1-16,-7 28-1 16,3 5-5-16,0 8-2 0,-1 3 0 15,5-2-4-15,0 0 0 16,-2-1-1-16,2-1 0 15,0-8-17-15,0-7-52 16,0-12-31-16,0-13-26 16,0-4-29-16</inkml:trace>
  <inkml:trace contextRef="#ctx0" brushRef="#br0" timeOffset="55729.63">16370 10503 173 0,'13'-4'64'15,"-1"4"26"-15,5 0-28 16,3 0-25-16,4-2-10 0,3-2-7 16,4-4-9-1,0-6-8-15,-6-2 0 0,-1-2-2 16,-11 0 3-16,-11-2-3 16,1 4 1-16,-3 0 1 15,-7-2-3-15,-8 0 2 16,-14 4-1-16,4 0-1 15,1 10 1-15,-3 4-1 16,7 0 5-16,2 8 2 16,0 13 2-16,5 6 3 15,0 1 9-15,1 4 10 16,4 8-5-16,-1 1 0 0,1 0-7 16,6-3-11-16,2-2-4 15,0-5-2-15,0-7-1 16,14-6 0-16,-3-8-1 15,5-4 0-15,6-6-1 16,0 0-2-16,9-8-26 16,1-21-25-16,-1-3-33 15,-4 1-61-15,-1-1-151 16</inkml:trace>
  <inkml:trace contextRef="#ctx0" brushRef="#br0" timeOffset="55933.11">16643 10399 132 0,'-9'0'231'16,"5"12"-167"-16,4 2-12 0,0 1-20 15,13-2-19-15,7-1-4 16,3-2-6-16,4-2-3 16,2 2 1-16,2 4-1 15,0 3-8-15,-7-2-5 16,-10 1-53-16,-1-8 33 15,-4 0-93-15,-2-5-18 16</inkml:trace>
  <inkml:trace contextRef="#ctx0" brushRef="#br0" timeOffset="56103.63">16875 10396 158 0,'-11'-15'82'0,"2"9"13"15,0 6-26-15,-4 0-27 16,-3 22-12-16,1 14-11 15,-8 6-7-15,-1 7-4 16,-3 2-6-16,0 0-2 16,5-3-10-16,4-10-39 15,2-10-42-15,5-6-69 16</inkml:trace>
  <inkml:trace contextRef="#ctx0" brushRef="#br0" timeOffset="62575.33">19410 8514 69 0,'0'-8'70'15,"2"4"-36"-15,0 4 5 16,-2 0-4-16,0 0-8 15,0 6-17-15,0 6 5 16,0-6 1-16,0 2 3 16,0-2 2-16,0 0 1 15,0 2-3-15,0-2-2 16,0 3 0-16,0 0 0 0,-2 1 2 16,-4 6-1-16,-1 2-7 15,-1 6 2-15,-2 2 2 16,-1 6 0-16,-5 1-2 15,1 2-3-15,-5 6-2 16,3-1-3-16,-4 6 0 16,1 2 2-16,0 0-4 15,2-4 0-15,3-4-1 16,1-5 0-16,3-5-1 16,3-6-1-16,-2-2 0 15,4-10-1-15,3-4-5 16,-1-6-23-16,4-2-21 15,0 0-6-15,0-20-6 16,0-10-36-16,7-6 10 16,1 2-61-16</inkml:trace>
  <inkml:trace contextRef="#ctx0" brushRef="#br0" timeOffset="63227.58">19375 8574 107 0,'0'0'62'16,"0"0"-23"-16,0 0-3 16,2 0-5-16,2 0-16 0,4 0 11 15,-2 0-4-15,1 0 0 16,-3 0-2-16,4 0 2 15,0 10-3-15,1 10-1 16,-1 2-2-16,-1 9-2 16,4-1-2-16,0 0-2 15,5 4 0-15,-1 0-2 16,-1 2 0-16,1 3 6 16,-1-2 0-16,-3-1-2 15,-2-4-2-15,-1-4-2 16,0-2 1-16,-4-2-3 15,0-2-2-15,-4-4 0 16,0-4 3-16,0-3 0 0,0-8-3 16,0 1-1-1,0-4-1-15,-2 0 2 0,-8 0-4 16,-9-9-18-16,-3-9-17 16,-7-1-19-16,-2 1-4 15,-3 2-1-15,1 5-34 16,2 2 8-16,4 1 5 15,0 4 17-15,5 0 26 16,2 2 37-16,2 0 34 16,3 0 22-16,4 1-1 15,1-3-12-15,6 1 15 16,4 3 6-16,-2 0-16 0,2 0-14 16,0 0-3-16,0 0-11 15,0 0-15-15,2-2-3 16,18-9 3-16,12-1 4 15,1-5 0-15,7-1-3 16,-1 3-4-16,4-6-2 16,-1-3-2-16,3-2-39 15,-3-3-41-15,4-5-80 16</inkml:trace>
  <inkml:trace contextRef="#ctx0" brushRef="#br0" timeOffset="68861.52">21527 7615 251 0,'2'-24'59'0,"-2"12"6"16,0 12-19-16,0 0-15 15,0 0-14-15,0 0-5 16,0 9 0-16,0 3-6 16,0-3 0-16,0 4 0 15,0-3 3-15,0 2 5 16,0 3-2-16,0 4 0 16,0 3-3-16,-2 2-4 0,0 4 0 15,-5 0 1-15,3 0-4 16,-1 2 0-16,3-1-1 15,2-4 0-15,0 0-1 16,0-10 0-16,0 4-2 16,0-3-18-16,4 3-25 15,3 10-25-15,4 3-54 16,5 6-85-16</inkml:trace>
  <inkml:trace contextRef="#ctx0" brushRef="#br0" timeOffset="69351.25">21596 8558 92 0,'-2'0'110'16,"0"0"-68"-16,-1 0 34 15,3-4-31-15,0 2-16 16,0 2-3-16,0-6-6 15,0 0 4-15,0 0-1 16,0 4-2-16,0 2 1 16,0 0-2-16,0 0-6 15,0 6-10-15,0 8 5 16,0 10 1-16,0 6-5 16,0-1 2-16,0 5 4 15,0-4-1-15,0-3-3 16,7 0-2-16,-3-5-1 15,2-4-3-15,-2 2 1 16,-4-4-2-16,0 8-2 16,0 6-34-16,0 2-48 0,0 13-40 15,0 1-111-15</inkml:trace>
  <inkml:trace contextRef="#ctx0" brushRef="#br0" timeOffset="69769.1">21558 9413 228 0,'-2'0'61'0,"0"0"31"15,0 0-46-15,0 5-11 16,2 3-8-16,0 3 2 16,0 1-1-16,0 2-2 15,0 2 2-15,0-1-1 16,0 4-4-16,0-1-4 15,0 4-7-15,0 0 0 16,0 0-6-16,0 2-3 0,0-2-2 16,0-2 0-1,0 0 1-15,0-4-2 0,0 0 0 16,0-2-13-16,0 0-36 16,0 3-52-16,0 1-55 15,0 4-132-15</inkml:trace>
  <inkml:trace contextRef="#ctx0" brushRef="#br0" timeOffset="70184.03">21592 10100 185 0,'0'0'31'16,"0"0"18"-16,0 5 23 15,0-4-26-15,0 1-18 16,0 4-2-16,0 0 1 15,0 2 6-15,0 4-2 0,0 3-4 16,0 1-3-16,0 2-2 16,0 1-1-16,0 2-4 15,0 5-6-15,0-5-3 16,0 0-4-16,0 1-3 16,0-8 0-16,0 0-1 15,0 4 0-15,0-4-13 16,0-3-33-16,0 7-47 15,0 3-35-15,0 1-90 16</inkml:trace>
  <inkml:trace contextRef="#ctx0" brushRef="#br0" timeOffset="70579.92">21542 10894 217 0,'0'9'32'16,"-2"0"51"-16,2 0-29 15,0-4-18-15,0 1-8 16,0 1 2-16,0 0-7 0,0 4 4 16,0 0 0-1,0 4-4-15,0 1-4 0,0 4-8 16,0 2-3-16,0-2-3 16,0 2-1-16,0-4-4 15,0-2 0-15,0 0 2 16,0-2-2-16,0 0-5 15,0 1-18-15,-2-2-21 16,0 1-22-16,2 2-45 16,0 0-110-16</inkml:trace>
  <inkml:trace contextRef="#ctx0" brushRef="#br0" timeOffset="70842.23">21525 11486 301 0,'0'16'30'16,"0"4"15"-16,0 0-25 15,0 0-15-15,0 2-4 16,0-2 0-16,0 0-1 15,0 0 1-15,0-4-1 16,-2 2-1-16,-3-5-6 16,5-6-24-16,0-1-40 0,0-6-28 15</inkml:trace>
  <inkml:trace contextRef="#ctx0" brushRef="#br0" timeOffset="86953.16">13366 17351 23 0,'-7'-4'54'15,"-2"-8"-25"-15,9 2-2 16,0 2 8-16,0 2-8 15,0-3-2-15,0 6 0 16,0-1 4-16,0 2-6 16,0 2-5-16,0-3-7 15,0-2 2-15,0-3 3 16,0-6 1-16,0 9 2 16,0-4-5-16,0 5 1 0,0 0 0 15,0 4-1-15,0 0 0 16,0 0-3-16,0 0-4 15,0 0-5-15,0 0 2 16,0 4 0-16,0 14 7 16,0 4 1-16,3 1 0 15,-3-2-1-15,0 1-2 16,0 0-4-16,0-4-3 16,0 0 0-16,0-8-1 15,0-2 0-15,0-2 0 16,0 2-1-16,0 0-1 15,0-2-14-15,0 6-27 16,0 2-36-16,0 9-63 0,0-2-92 16</inkml:trace>
  <inkml:trace contextRef="#ctx0" brushRef="#br0" timeOffset="87377.02">13386 17806 171 0,'-2'-8'49'0,"0"4"21"16,2 4-13-16,0-4-20 16,-3 4-5-16,3 0-10 15,0 0-1-15,0 0-10 16,0 0 0-16,0 16-1 16,0 5-3-16,0-1-2 15,0-1 0-15,3 3 2 16,-3 5 1-16,0-5-1 15,2-4-2-15,-2 0-3 16,2-4 0-16,-2 2-2 16,0-6 1-16,0 0-1 0,0-6-2 15,0 4-24-15,0 0-20 16,0 2-44-16,0 4-58 16</inkml:trace>
  <inkml:trace contextRef="#ctx0" brushRef="#br0" timeOffset="87724.09">13419 18400 70 0,'-4'6'81'0,"2"-2"-34"16,2 6-7-16,0-6 4 16,-3 4-7-16,1 0-6 15,-3 2-6-15,1 4-4 16,4 4-5-16,-2 4 1 16,0 0-3-16,0 5-3 15,-1-7-3-15,3-5-1 16,0 3-3-16,0-3-3 15,0 2 0-15,0 1-1 16,0 2-6-16,0-2-24 0,0-3-16 16,0-1-44-1,0 8-15-15,0 4-90 0</inkml:trace>
  <inkml:trace contextRef="#ctx0" brushRef="#br0" timeOffset="87973.43">13395 18894 85 0,'-2'14'68'16,"-3"-7"-23"-16,5 5 1 16,0-2-8-16,0 1-5 0,-2 0-3 15,0 3-12-15,0 8-10 16,-1-4-1-16,3-5-2 15,0-4-4-15,0-9-1 16,0 5 0-16,0 5-6 16,0-10-35-16,0 0-32 15,0 0-13-15</inkml:trace>
  <inkml:trace contextRef="#ctx0" brushRef="#br0" timeOffset="90655.26">14288 16495 117 0,'4'0'19'15,"-1"4"31"-15,1-4-21 16,-2 0-6-16,3 0 9 0,0 0 10 16,-3 0 0-16,0 0-4 15,-2-8-1-15,0 1 2 16,0 4-2-16,0-1-2 15,0 0-11-15,-4 4-3 16,-1 0-7-16,-4-4-5 16,0 4-3-16,-2 0 0 15,-5 0 1-15,-4 0 0 16,0 8 1-16,-2-1 0 16,-1 8 6-16,0-1-3 15,0 2-2-15,1 2-2 16,1 2-3-16,4 6 1 15,-1-4-2-15,7 0 1 16,-3 4-1-16,3-2-2 16,3 2 4-16,1 5-1 15,0-3-2-15,2 2 2 16,1 2-3-16,2 0 2 0,0-2 0 16,0-2 0-16,2-2-2 15,0 4 0-15,0-12 2 16,0 4-3-16,0-4 1 15,0 0-1-15,2-4 1 16,2-4 0-16,2-2-1 16,2 1 0-16,1-8 1 15,3 3-1-15,7-4 0 16,3 0 1-16,2 0-1 16,5 0 1-16,2-9 1 0,0-5 0 15,-2-3-2-15,3 3 1 16,-8-4 0-16,1 5-1 15,-2 0 1-15,-8 3-1 16,3 2 1-16,-5 2-1 16,-7 2 1-16,4 0-1 15,-6 0 0-15,1 4 0 16,-3-4 1-16,-2 4-1 16,0 0 0-16,0 0 2 15,0 0-2-15,2 0 0 16,-2 0 3-16,0 0-2 15,0 0 2-15,0 0-1 16,0 0-1-16,-2 0-1 0,-5 0 0 16,3 0 1-1,-4 8-1-15,0-4 1 0,1 0-1 16,-3 6 0-16,0-2-1 16,-1 2 1-16,-3-1 0 15,1 0 1-15,-2 0-1 16,1-4 0-16,-1 3 0 15,3 0 0-15,2 3 0 16,-6-8 0-16,0 1 0 16,0 1 1-16,1 1-1 15,-1-6 0-15,3 0 0 16,2 0 0-16,-2 0 0 16,0 3 1-16,-1 2-1 15,1-1 0-15,-3-4 0 0,1 1 0 16,-2 3 0-16,2-4 0 15,1 0-1-15,4 0 0 16,1 0 1-16,2-4 0 16,2-9-2-16,1-5-1 15,2-5 3-15,2-4-1 16,0 0 2-16,0-3-1 16,0 2 0-16,0-4-1 15,0 2 1-15,0-2 1 16,2 6-1-16,2 0 0 15,1 2 0-15,-2 6 0 16,1-1 0-16,0 3 0 16,1 2 0-16,1 0-1 15,-4 6 1-15,5-6 0 16,5 6-1-16,0 2 1 0,5-6 0 16,-2 2 0-16,-1 2 0 15,-1-2 0-15,0 2 0 16,0 4 0-16,0-6 0 15,3 2 0-15,-3 5 0 16,3-4 0-16,0 7-1 16,0 0 1-16,4 0 0 15,-5 0 1-15,1 0-1 16,-1 0 1-16,-1 0-1 16,-3 0 0-16,0 0 2 0,1 0 0 15,-2 7-1 1,-1-4 2-16,1-3-2 0,-4 4-1 15,-2-4 2-15,1 4-1 16,-3-4 0-16,0 0 0 16,-2 1 0-16,0-1 0 15,0 0-1-15,0 0 2 16,0 0-2-16,0 0 0 16,0 0-14-16,-11 0-25 15,-3 0-39-15,3 0-85 16,3 3-66-16</inkml:trace>
  <inkml:trace contextRef="#ctx0" brushRef="#br0" timeOffset="91518.96">14319 16507 124 0,'-18'0'74'0,"12"0"-35"0,1 0 30 15,1 0-30-15,2 0-13 16,2 0-8-16,0 0 0 16,0-8-3-16,0 4 3 15,0 4 18-15,0 0 3 16,0 0 2-16,0 0-8 16,0 0-14-16,0 4-10 15,8 10 3-15,3 4 0 16,3-2-6-16,-3-2-4 15,1-3-2-15,-1-8 1 16,-7 1 1-16,2-4-1 0,-4 0 0 16,4 4 0-16,-6-3 0 15,0-1-1-15,0 0 1 16,0 0-1-16,0 0-5 16,0 9-58-16,0 9-42 15,0 4-99-15</inkml:trace>
  <inkml:trace contextRef="#ctx0" brushRef="#br0" timeOffset="93063.82">20692 14833 20 0,'8'0'63'0,"-1"0"-9"16,-2 0-5-16,-1-2-15 0,-1 2 1 15,-1-2 4-15,2 2 2 16,-2 0-4-16,0 0-4 16,1 0-6-16,-1 0 6 15,2-4-7-15,1-1-6 16,2-2-9-16,-1 1-5 15,-1 0-5-15,5 2-1 16,4 1-1-16,-1-1 1 16,1 3 0-16,-3 1 0 15,-5 0-5-15,2 0-5 16,-6 0 5-16,2 0 0 16,-4 0 5-16,2 0 0 0,3 0 2 15,-5-6 0-15,0 4-1 16,0 2 5-16,0 0 10 15,0 0 3-15,0 0 8 16,0 0 3-16,0 0-4 16,0 0-7-16,0 13-5 15,-2 6-1-15,-9 9 5 16,-5 8 2-16,-3 10 3 16,2 8 0-16,-5 5-7 15,2 0 0-15,2 0-7 16,0-4-1-16,5-6 0 15,2-9-4-15,-3-6-1 16,1 0 1-16,-1-4-1 0,-3 5 2 16,-1 0-2-1,1-2 1-15,-2-1-3 0,6-2 0 16,2-12 0-16,6-10-1 16,1-2 0-16,4-6-1 15,0 0-1-15,0-6-9 16,0-20-10-16,9-9-26 15,13-10-19-15,5-8-62 16,11-5-75-16</inkml:trace>
  <inkml:trace contextRef="#ctx0" brushRef="#br0" timeOffset="93587.42">20832 14790 281 0,'0'-6'83'16,"-3"-2"-40"-16,3 2-4 15,0-3-17-15,0 0-7 16,0 1 1-16,8 4 7 16,-2 3-6-16,1 1-1 15,1 0 3-15,2 0 4 16,-1 0 3-16,-1 13 2 15,4 5-5-15,-3 2-4 0,1 5-6 16,-1 1-2 0,3 2 0-16,1-2-1 0,1 2-2 15,-1 3 0-15,1 4-1 16,-1 3 1-16,3 4-1 16,-1 0-1-16,1 1-4 15,-1-3 9-15,-2-4-8 16,3-3 0-16,-3 2 1 15,-1-13 0-15,-4 0 1 16,1-4-2-16,-2-4-2 16,0-6 0-16,-5 6 1 15,2-8-2-15,1 2 1 16,-3 0-1-16,2 0 1 16,-2 2-1-16,0-6 0 0,1 0 0 15,-3-2 0 1,0 1-9-16,0-3-11 0,0 0-11 15,0 0-12-15,-11 0-34 16,-4-9-29-16,1-9-15 16,-1 0-52-16,-6 0-32 15</inkml:trace>
  <inkml:trace contextRef="#ctx0" brushRef="#br0" timeOffset="93944.48">20743 15213 292 0,'-3'0'75'16,"1"0"1"-16,2 0-21 16,0 0-18-16,0 0-16 15,0 0 9-15,10 0 4 16,5-4-7-16,3 3-3 15,3-3-10-15,6 4-1 16,-2 0-4-16,2-4-3 16,-5 4-1-16,3-5 0 15,-8 1-1-15,-3 2 0 16,-1 0 1-16,-4 1-3 0,1 1 2 16,-4-4-3-16,-2 4 1 15,-4-5-1-15,0 4-1 16,0-2-8-16,0-1-22 15,0 0-46-15,-10 4-66 16,-7 0-101-16</inkml:trace>
  <inkml:trace contextRef="#ctx0" brushRef="#br0" timeOffset="100234.14">25172 15043 35 0,'-7'0'27'0,"-1"0"-19"15,6-10 15-15,-1 4 1 16,3 4-8-16,0 2-2 16,0 0 7-16,0 0-5 15,-2 0-2-15,2 0 0 16,-2 0-4-16,-1 0-7 16,1-4-3-16,2-1-2 15,-2 2 0-15,2-3-4 16,0 3-5-16,0-4-2 15,0 1-5-15,0 6 5 16,-2-2 8-16,2 2 0 16,-3 0 4-16,1 0 1 0,2 0 0 15,-2 0 0-15,-2 0 4 16,-1 0 3-16,1 0 2 16,-3 2-1-16,-2 11 3 15,0-4-3-15,1 5-3 16,-4 6-2-16,3 6 0 15,1 8-3-15,-4 4 0 16,1-1 0-16,3-7 0 16,-2-3 0-16,6 0-3 15,1-7-9-15,3-4-15 16,0-8-30-16</inkml:trace>
  <inkml:trace contextRef="#ctx0" brushRef="#br0" timeOffset="100713.86">25152 14945 22 0,'0'0'77'0,"0"0"-53"16,0 0-6-16,0 0-13 15,0 10-4-15,0 1 2 16,0 0 0-16,0 1 6 16,0-3 8-16,0 4 0 15,0 1-3-15,3 4-2 16,1 4-3-16,0 4 2 0,3 6-4 16,-1 4 5-1,-1 5-5-15,2-2-4 0,2-2 2 16,-5-5-4-16,3 2 0 15,0-10-1-15,-1-6-4 16,1-2-15-16,-3-10-5 16,0-2-28-16,0 0-59 15</inkml:trace>
  <inkml:trace contextRef="#ctx0" brushRef="#br0" timeOffset="102407.88">24916 14869 107 0,'-4'-12'61'16,"-3"2"-17"-16,5-3 22 16,0 8-4-16,-1-5-24 15,1 4-11-15,-1 4-1 16,3-2-11-16,-2 4-2 16,2 0 4-16,0-5-3 0,-2 4 3 15,2-2 5-15,0 2-1 16,0 1 0-16,0 0-2 15,0 0-14-15,9 5 2 16,11 18 3-16,1 7-2 16,0 2 1-16,-1 4-2 15,3-4-4-15,2 6 3 16,2 0 1-16,-2-3-3 16,2 0 0-16,-4-7-1 15,2-6-1-15,-6-4-1 16,-3-1 0-16,-3-9-1 15,-5 2 1-15,-4-2 0 16,-4-7-1-16,0 4 1 16,0-5 1-16,-2 0 1 15,-19 0-3-15,-10 0-8 0,-4 3-6 16,-1-3 1-16,1 0-5 16,-2 0 14-16,8 0-1 15,0 0 4-15,8 0 0 16,0 0 1-16,4 0 1 15,7-8-1-15,4 3 2 16,4-3 2-16,2-3 0 16,0-1-2-16,0-2 1 15,0-4 0-15,6-4-3 16,10-8 1-16,6-2-1 16,5-8 1-16,4 8-1 15,0-3 0-15,8 4 0 0,-4 6 0 16,-4 10-1-16,0 2-1 15,-11 8 0-15,-6 5-2 16,-3-4 2-16,-5 4 2 16,-4 0-1-16,-2 4 1 15,0 12 0-15,0 12 2 16,-21 2 0-16,-2 6-1 16,-2-2-1-16,-1 4 2 15,-6-2 1-15,1-14-2 16,-2-2 0-16,6-12-1 15,10-5 1-15,1-3 0 16,5 0 1-16,4-3-2 16,0-19-3-16,7-2 2 15,0-12-4-15,0 0 2 0,10 2-3 16,7 4-7-16,3 6-8 16,3 6-12-16,-2 7-14 15,-2 11-19-15,-7 0-22 16,-2 0-46-16</inkml:trace>
  <inkml:trace contextRef="#ctx0" brushRef="#br0" timeOffset="102949.47">24862 14829 216 0,'-13'0'24'0,"-3"-4"40"0,3-2 5 16,-1 3-30-1,1 0-6-15,5 1 0 16,-4-2-11-16,3-2 1 0,3 2-4 16,2 1-4-1,-1 3-1-15,3-1-5 0,2-3 0 16,0 4-6-16,0-8 0 16,0 6-1-16,0-1 0 15,0 3 4-15,0 0-1 16,0 0 1-16,0 0-2 15,2 0-1-15,16 7 12 16,8 12-6-16,8 4-3 16,1 7 1-16,8 3-3 15,1 2 1-15,4-4-3 16,-4 1-1-16,3-7-1 16,-5 7 1-16,-2-2-1 15,-5-2 1-15,-4 7-1 0,-2-3-1 16,-4 0-11-16,-4-6-18 15,-9-7-22-15,0-2-26 16,-5 1-20-16,-3-4-74 16</inkml:trace>
  <inkml:trace contextRef="#ctx0" brushRef="#br0" timeOffset="103270.08">24769 15292 137 0,'-18'10'100'16,"9"-2"-67"-16,7-2 22 15,0-6-10-15,2 0-12 16,0 0-14-16,0-12-6 15,16-21 6-15,8-8 7 16,10-12-8-16,10-1-4 16,12-8-9-16,10-4-2 15,13 7-2-15,-4 0-1 16,-4 13-5-16,-11 8-19 16,-19 15-12-16,-10 5-8 15,-11 10-38-15,0 3-53 16</inkml:trace>
  <inkml:trace contextRef="#ctx0" brushRef="#br0" timeOffset="105317.6">24702 14779 153 0,'-2'-7'41'0,"0"5"-17"16,-3 2 9-16,5 0-20 16,0 0 6-16,0 0-14 15,0 11-4-15,0 6-1 16,0 4 1-16,0-3-1 16,0 6 0-16,3-2 0 15,1 4 0-15,2 2 0 16,1 1-1-16,2 2-4 15,-2 5-19-15,-1 4-2 0,3 6-6 16,-2 6-57 0</inkml:trace>
  <inkml:trace contextRef="#ctx0" brushRef="#br0" timeOffset="105584.39">24856 15512 191 0,'0'0'59'16,"0"8"-4"-16,0-2-8 16,0 2-22-16,0 1-6 15,0-3-12-15,0 2-5 16,0 1 0-16,0 6-1 16,0 3-1-16,0 3 0 0,0 2 0 15,0 3 0-15,0 0-6 16,0-8-10-16,0 3-11 15,0-1-8-15,0-11-13 16,0 3-3-16,4-4-15 16,0-2-33-16</inkml:trace>
  <inkml:trace contextRef="#ctx0" brushRef="#br0" timeOffset="106138.02">24843 16423 185 0,'0'4'39'15,"0"-4"14"-15,0 0-4 16,0 0-22-16,0 0-10 15,0 0-4-15,0 10-5 0,0 0-6 16,0 10 1-16,0 0 1 16,0 2-3-16,0 3-1 15,0-2 0-15,0 3 0 16,0-4-12-16,0 0-36 16,0 2-43-16,0-2-27 15</inkml:trace>
  <inkml:trace contextRef="#ctx0" brushRef="#br0" timeOffset="115060.47">22784 10226 17 0,'0'9'0'0,"4"-9"-3"15,1 0 3-15,3 0 8 16,-8-9 3-16,0 6 17 15,0 3 10-15,0 0-7 16,0-2-10-16,-6-2 1 16,-1 4-10-16,1 0 1 15,-1-2-4-15,0-2-4 16,3-2 0-16,-3 0 0 16,3 0-2-16,2-2 1 15,-3 1 0-15,2-3 3 0,1 4 3 16,0-6 1-16,2 0 0 15,0-2 4-15,-2-2 1 16,2 0-2-16,0 4-1 16,0-2-1-16,0 0 1 15,0 2 1-15,-2 2-6 16,2 2 0-16,-3 0-2 16,1 4-1-16,2 0 0 15,0 2-2-15,0 2 1 16,0 0-2-16,0 0-1 0,0 0 0 15,0 0-1 1,0 0 0-16,0 2 0 0,0 10 5 16,0 4-4-16,-2 8 1 15,2 6 3-15,0 10-1 16,0 8-1-16,0 7 3 16,0 1-1-16,0 0-3 15,0-3 0-15,-4-3 0 16,2 1-1-16,-3-5 1 15,0 4-1-15,-2-6 0 16,1-3-1-16,-3-7 0 16,5-6 1-16,2-12-1 15,-1-6 0-15,3-4-2 16,-2-6-2-16,2 4-5 16,0-4-2-16,0 0-7 0,-3 0 3 15,3-4-17-15,-2-8-6 16,2 4-1-16,0-6 12 15,0 0 7-15,0-2-2 16,0-2 6-16,0-4 0 16,0 0 2-16,0-6-6 15,0 3 7-15,2 3 12 16,1-2 1-16,-1 5 5 16,1-6 4-16,-3 3 9 15,0-1-3-15,0 5 2 16,0 1-1-16,0 2-3 15,0 0-2-15,4 1-3 0,1-4-4 16,3-3 0 0,1 2 2-16,0-1 5 0,2 4 1 15,0 2 2-15,3 10-5 16,-1-1-3-16,-1 5 0 16,-2 0 2-16,-1 5-1 15,-2 9 1-15,-2 2-1 16,-3 6 0-16,-2-4-2 15,0 3 2-15,0 0-1 16,0-3-2-16,-2-2-2 16,-8 0-1-16,-1-2 0 15,-2-4 0-15,0 0-1 16,-3 0 1-16,0 0-1 16,3 0 0-16,2 0 0 15,2-3 0-15,5-4 0 0,2-1 0 16,2-2 0-16,0 0-1 15,0 0 0-15,0 2 1 16,0 9 0-16,6 3 6 16,7-1-1-16,3 1 2 15,-1 3 3-15,1 2 0 16,0 2-3-16,4 3-2 16,2-6-4-16,5-2 1 15,0-4-2-15,-1-2 1 16,1-4-1-16,-3-6-9 15,3 0-34-15,-2 0-56 16,2 0-80-16</inkml:trace>
  <inkml:trace contextRef="#ctx0" brushRef="#br0" timeOffset="117123.55">22287 16262 179 0,'-7'-12'13'16,"5"2"-7"-16,2 10 11 16,0 0 1-16,0 0-8 15,0 0 5-15,0 0 9 16,0 0-2-16,0 4 1 16,0 10-2-16,0 0-6 15,0 8-8-15,0 4-4 16,0 1 0-16,0 5-1 0,0 4 0 15,0 8-1-15,0 10-1 16,0 8 3-16,0 4-3 16,2-2 1-16,-2-1-1 15,0-1 1-15,0-4 0 16,0-10-1-16,0-2 0 16,0-6 0-16,0-4 0 15,0-1 0-15,5 1 0 16,-1 0 0-16,3-4 0 15,1 2 0-15,-3-13-3 16,2 2-8-16,-2-8-5 16,-3-12-1-16,-2-3 0 15,0 0-5-15,0-12 5 16,0-10-11-16,0-6 5 16,0-2 2-16,0-6-7 0,0 4-9 15,0-3-3-15,0 7 3 16,0 6-4-16,0 0 31 15,0 0-3-15,0 4 13 16,0-4 5-16,0 4 13 16,0-4 4-16,0-2-4 15,2 6 3-15,-2-8-3 16,2 0 6-16,2 0-6 16,1-3 0-16,4 8-1 15,0-6-3-15,4 5 8 16,1-2-8-16,3-2-5 15,3 4-5-15,5 0 1 16,0 4-4-16,-4 8 0 16,0 6 0-16,-4 4 3 0,-5 0 3 15,-1 4 11-15,-9 20 9 16,0 2-8-16,-2 10-5 16,0-1-4-16,0-8-1 15,-4 4-2-15,-5-3 0 16,-2-2-4-16,-5-4 0 15,3 0-3-15,-3-4 1 16,3 0 0-16,-5-8-1 16,1 2-5-16,3-6-11 15,-7 2-14-15,11-8-8 16,-3 0-14-16,1 0-12 16,5 0-28-16</inkml:trace>
  <inkml:trace contextRef="#ctx0" brushRef="#br0" timeOffset="117362.88">22340 16870 69 0,'2'0'63'0,"6"8"1"15,-2 6-29-15,3-4 2 16,2 8 8-16,7-2-11 16,2-2-11-16,5 0-8 15,8-2-1-15,0 6-9 16,1 0 3-16,1 5-2 0,-4-2-4 15,1 2 0 1,-1-9-1-16,-2-5-1 0,2-5 0 16,0-4-1-16,3 0 1 15,3-26-15-15,-1-10-47 16,2-10-61-16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4-24T16:43:47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20832 8456 227 0,'7'0'31'15,"-5"0"1"-15,-2 0 16 16,0 0-23-16,0 0-15 16,0 0-2-16,0 0 2 0,0 0-1 15,0 0 0 1,0 0 1-16,0 0 0 0,-2 0 0 16,2 0-1-16,-2 0-3 15,2 0-1-15,0 0-1 16,0 0-2-16,0 0 1 15,0 0-2-15,0 0-1 16,0 0 0-16,0 0-1 16,0 0 1-16,0 0 0 15,0 0 0-15,0 0 0 16,0 10 5-16,0 14 5 16,0 6-1-16,0 10-1 15,0 2-4-15,0 5 1 16,0-6-1-16,0 0-1 15,-2-7-1-15,-1-10 0 0,0-6 0 16,3-10-1-16,0-6 0 16,0-2-1-16,0 0 0 15,0-6 0-15,0-26 5 16,0-10-3-16,0-13 0 16,0-5-2-16,0 7 0 15,0 0-7-15,0 5 1 16,0 7 0-16,0 8 3 15,0 13 3-15,0 10 0 16,0 10 0-16,0 0 0 16,0 0 0-16,0 1-1 15,-2 14-1-15,-4 6 2 0,1 8 1 16,1 7-1-16,0 8 1 16,2 6 0-16,-2 0 1 15,0-2 0-15,2-2 0 16,0-7-1-16,0-11 3 15,2-12-2-15,-2-10-1 16,2-4 2-16,-3-2 0 16,1 0 0-16,0-10-2 15,0-14 0-15,0-4-1 16,-3-2 1-16,0-1-1 16,-1 4 0-16,1 2 0 0,3 3 0 15,-2 2-1 1,0 6 1-16,1 4-2 0,1 0 1 15,2 8-1-15,0 2 2 16,0-2-1-16,-3 2 0 16,1 0-2-16,2 8 3 15,0 20 0-15,-2 13-1 16,2 0 1-16,0 5 1 16,0-5-1-16,0-11 0 15,0-8 0-15,0-9 2 16,0-10-2-16,0-1 1 15,0-2-1-15,0 0 0 16,0-14-1-16,0-12 1 16,0-9-4-16,0 3-3 0,0 0-8 15,0 5-17-15,0 6-9 16,0 12-19-16,0 9-48 16,0 0-46-16</inkml:trace>
  <inkml:trace contextRef="#ctx0" brushRef="#br0" timeOffset="996.04">20347 8065 29 0,'0'-20'34'16,"4"0"-17"-16,0 6 7 16,1 2-3-16,-3-1-5 0,0 4 8 15,2-1 2 1,-2 1 7-16,-2 0 0 0,3 3-9 15,-3-1 6-15,0 3-11 16,0 4-3-16,0 0 1 16,0 0-3-16,0 0 0 15,0 0-2-15,0 7-5 16,0 12 1-16,0 9-3 16,0 3 1-16,0 5 2 15,0 3 2-15,3-2 5 16,-1 1 1-16,0 2-6 15,0 0-3-15,0 1 0 16,0-7-1-16,1 0 1 16,-1-2 1-16,-2 0-3 0,2 0 0 15,-2-2-1-15,2 0 1 16,0-5-2-16,0-4 1 16,0-3-1-16,-2-4 1 15,0-2-1-15,4-1 0 16,-4-5-1-16,2-1-1 15,0 2-1-15,2-1 1 16,1-3 0-16,1 3 0 16,0 1-1-16,2-2 0 15,-4 1 1-15,-2-1-2 16,3-3 1-16,-1-1-1 16,0-1 1-16,1 0 0 15,2 0 3-15,0-1-1 0,1-16 0 16,4 1 0-16,-6-2-1 15,1 0-1-15,-1-2 0 16,-1 2 0-16,-1-2 0 16,3 2-11-16,0 0-12 15,2 2-11-15,-1 0-7 16,2 4-11-16,-2 10-67 16,3 2-53-16</inkml:trace>
  <inkml:trace contextRef="#ctx0" brushRef="#br0" timeOffset="1895.39">20769 8364 163 0,'0'-5'38'0,"0"4"8"16,0 1-16-16,0 0-6 16,0 0-13-16,0 0-3 15,0 0 0-15,0 7 3 16,0 5 2-16,0 7 4 16,0 1-3-16,0 6-1 15,0 0-5-15,0 0 1 16,0-4-2-16,0-4-2 15,0-8-1-15,0-6-2 16,0-2 1-16,0-2-2 16,0 0 2-16,0-4 3 0,0-16-2 15,0-2-2-15,0-2 0 16,0-2-1-16,0 2-1 16,0 2-3-16,0 2 1 15,0 4 2-15,-4 3 0 16,0 4 0-16,1 5 0 15,1 0 0-15,2 4 0 16,0 0 0-16,0 0 0 16,0 4-1-16,0 18 1 15,0 6 0-15,0 8 0 0,7 2 1 16,1 0 1 0,0-2 0-16,-2-6 0 15,-1-8 1-15,-1-5 0 0,-2-10 1 16,-2-3-1-16,2-4-1 15,-2 0 4-15,0-2-1 16,0-18-1-16,0-8-2 16,0-4-2-16,-8-2 0 15,1 0 0-15,-2 4 0 16,0 4-1-16,0 4 0 16,3 8 1-16,1 4 0 15,0 6 0-15,3 4 0 16,2 0 0-16,0 0-1 15,0 12-1-15,0 12 2 16,0 4 0-16,0-1 0 16,2-2 0-16,6-3 0 15,-4-4 3-15,-2-5-2 0,2-2-1 16,-1-1 0-16,-3-2 0 16,0-2-5-16,0 4-39 15,0 6-70-15,0 0-131 16</inkml:trace>
  <inkml:trace contextRef="#ctx0" brushRef="#br0" timeOffset="7451.53">26863 7834 100 0,'0'-7'37'16,"0"-1"-2"-16,0 3 8 15,0 1-10-15,0 0-11 16,0 4-1-16,-4-2-3 16,-1 2-4-16,3 0 4 15,0 0 2-15,2 0-8 16,0 0-2-16,0 0-2 16,0 0 0-16,0-2 1 0,0 2 2 15,0 0-3-15,0 0 0 16,0 0-4-16,0 0-2 15,0 0 1-15,0 0 0 16,0 0 3-16,0 0 10 16,0 8-1-16,-2 4-6 15,-2-4 2-15,-2-2 2 16,2-4 1-16,0 0-1 16,-3-2-3-16,1 0-3 15,-1 0-4-15,-2 0 0 16,2-12-2-16,1-4-1 15,1 0 0-15,3 0 0 16,2 0-1-16,0 4 1 16,0 2 0-16,0 4-2 0,0 0 1 15,9 6-1-15,4 0 2 16,3 0-1-16,-1 8 1 16,-1 12 1-16,-1 0-1 15,-1 4 0-15,-6-2 0 16,-2 3 2-16,1-4 0 15,-5 1 0-15,0-1 2 16,0-7 0-16,-11-2-2 16,-3-6 4-16,1-6-3 15,-3 0-1-15,1 0-1 0,1-5 0 16,1-13-1 0,2-3 0-16,2-3 0 15,2-7-1-15,3 1 1 0,2 0-2 16,2 6-7-1,0 6 3-15,0 8 3 0,6 4 0 16,8 4 2-16,1 2 1 16,-4 0-1-16,-1 8 0 15,-4 12 1-15,-2 6 1 16,1 4-1-16,-5 0 3 16,0 4 3-16,0-5-1 15,0-5 3-15,0-8-1 16,0-6-1-16,-7-6-1 15,1-3-3-15,-6-1 0 16,3 0-1-16,1-7 0 0,-1-12 0 16,4-3-1-16,3 0-1 15,2-3-5-15,0-2-3 16,0 1-3-16,0 4 5 16,11 8 1-16,5 6 3 15,2 8 2-15,-1 0 0 16,-1 12 1-16,-1 12 0 15,-3 1 1-15,-3 0 4 16,-5 0 9-16,-4-6-2 16,0 2 0-16,0-6-4 15,0-2-3-15,-7-5-1 16,-5-4 1-16,-2-3-5 16,1-1 2-16,-3 0-2 15,5 0 0-15,-1-13-2 0,8-5-6 16,2-5-3-16,2 0-4 15,0-4 0-15,0 1 2 16,18 4 4-16,3 2 5 16,4 10 3-16,-2 8 1 15,-3 2 0-15,-5 2 1 16,-6 16 3-16,0 0 3 16,-6 2 4-16,-3-1-1 15,0-1-1-15,0-1-7 16,-14 0 0-16,-6-6-2 15,-7 2-3-15,0-5-35 16,3-7-44-16,1 3-21 16,6 1-75-16</inkml:trace>
  <inkml:trace contextRef="#ctx0" brushRef="#br0" timeOffset="8668.32">27239 7801 99 0,'-2'0'58'0,"-4"0"-19"16,1 0 2-16,-3 0-21 16,1 1 3-16,-2 1 10 15,2 2-13-15,3 0-7 16,-3 0 6-16,3-1-5 15,-3-3 1-15,2 0-2 16,-1 0-4-16,2 0 0 16,-1 0 0-16,1 0 2 15,1 0-4-15,-1 0 0 16,1 0 4-16,3 0 0 16,0 0-7-16,0-9-3 15,0-3 0-15,0 0-1 16,5-2 0-16,4 4 0 0,4 6 1 15,1 4-1-15,-1 0 1 16,0 0 0-16,-3 12 2 16,-2 4 3-16,-1 2 2 15,-5 0-1-15,-2-2 4 16,0 0 4-16,0-1-3 16,0-3-2-16,0-5-4 15,0 0-2-15,-2-7 0 16,-9 0-1-16,2 0 2 15,0-5-2-15,-2-11-3 16,2-6 0-16,2-3 0 16,0 0 0-16,3-3-2 0,4 2-3 15,0 0-6-15,0 4-2 16,0 10 9-16,0 6 2 16,9 6 1-16,5 0 1 15,3 12 0-15,-3 8 0 16,1 0 1-16,-1 2 1 15,-3-2 2-15,-3 0 7 16,0-4-2-16,-4 0 0 16,-4-4 0-16,0-1-5 15,0-2-1-15,-2 0 1 16,-10-6-2-16,-3-3-1 16,-3 0 0-16,5 0 0 15,-3 0-1-15,7-14 0 0,0 1-1 16,5-8-2-16,1 1-4 15,3-2 2-15,0 2 0 16,0 2 1-16,12 6 2 16,5 4-2-16,-1 8 4 15,1 0 0-15,-3 0 0 16,-1 16 0-16,1 4 1 16,-3 0 5-16,-2 1 0 15,-4-6 0-15,-3-1 2 16,-2-4-3-16,0-4 0 15,0-1-2-15,0-4-1 16,-4-1 0-16,-10 0-1 0,1 0 0 16,1-1-1-1,3-14-2-15,5-1-6 0,2-2-5 16,2 2-1-16,0-1-7 16,0 0-6-16,13 7-1 15,1 0 0-15,-3 8-1 16,-1 2-5-16,2 0-64 15,1 24-87-15</inkml:trace>
  <inkml:trace contextRef="#ctx0" brushRef="#br0" timeOffset="42845.7">26873 8131 14 0,'-8'-4'61'0,"4"1"-37"15,0-4 9-15,-1 1-12 16,3 2-5-16,-4-4-3 16,0 4-3-16,0 1 2 15,2 0 0-15,1 0-3 16,1 2 0-16,-2-1 6 16,2 2 3-16,-3 0-3 15,0 0-2-15,3 0 0 16,0 0 1-16,0 0-3 0,2 0 0 15,0 0-1-15,0 0 0 16,0 0-4-16,0 0-3 16,0 0-3-16,0 0 2 15,0 0 0-15,0 3 6 16,0 6-2-16,0-1 3 16,0 2 3-16,0 1 2 15,0 1-3-15,-2 5 1 16,-1 4 2-16,-1-2-1 15,0 5-1-15,-1-2-1 16,-2 2-1-16,3-2-2 16,-1 2 0-16,3 0 1 15,2-1-4-15,0 3 0 16,0-2 1-16,0 2 0 16,0-4 0-16,0 0 0 15,0-2 0-15,0 0-2 0,-2-2 1 16,0 2-2-16,-2 0 0 15,-1 2 0-15,1-1 0 16,1-1-1-16,-2 0 1 16,1-5-1-16,2 2 0 15,2-7-1-15,0-5-1 16,0-2 0-16,0-3-1 16,0 0 1-16,0 0-3 15,0-7 0-15,0-4-8 16,0-2-10-16,0 1-1 15,0 1-2-15,0 0-13 0,0 6-8 16,0 0-10 0,0 5-3-16,-4 0-11 0,-3 0-8 15,-2 0-39-15</inkml:trace>
  <inkml:trace contextRef="#ctx0" brushRef="#br0" timeOffset="43220.75">26605 8458 30 0,'0'0'119'0,"0"0"-85"0,2 0 10 15,5 0 9-15,1 12-18 16,0 10-5-16,-2 5-4 15,1 0-3-15,-1 5 1 16,-2 4 2-16,2-1-5 16,-2-3-5-16,-2-5 0 15,0-2-4-15,3-9-1 16,-3-8-2-16,2-4-2 16,3-4-4-16,4 0 4 15,2-21 0-15,3-8-2 16,4-7-4-16,-2 3-1 0,2 4 2 15,-2 3-2 1,-2 9 0-16,-5 5-8 0,-5 10-22 16,-6 2-30-16,0 6-36 15,0 24-67-15</inkml:trace>
  <inkml:trace contextRef="#ctx0" brushRef="#br0" timeOffset="44269.01">25952 9056 141 0,'0'-13'41'16,"-2"2"-1"-16,2-6 15 15,0-1-16-15,0 0-8 16,0 0-2-16,5-1-6 15,5-2-2-15,6-1 2 0,2 0-4 16,4 5-4-16,7 0-3 16,5 5 2-16,1 3 3 15,1 8 0-15,-5 1 0 16,-4 0-3-16,-3 8 1 16,-3 12 0-16,-6 3-4 15,-4 2 1-15,-4 3 1 16,-5 1-4-16,-2 0-2 15,0 1 0-15,0 2 0 16,-2 0-3-16,-14 1-1 16,1-5 0-16,-3-4 0 15,-1-6-2-15,0-6 1 16,1-4-1-16,-2-6 1 16,2-2-2-16,-2 0 1 15,2 0-1-15,2-16 0 0,1-8-3 16,1-11-4-16,4 0-2 15,1-4-7-15,5-1 3 16,0 4-2-16,4 6 7 16,0 10 8-16,0 8-1 15,0 8 1-15,0 4 2 16,0 0 0-16,0 8 5 16,0 16 2-16,0 8-2 15,0 3-1-15,0 2 2 16,0 8 2-16,0 3-3 0,0 0-3 15,-4-2-1 1,-7-4-1-16,3-8-1 0,-4-6 0 16,5-6-1-16,1-4 0 15,2-6 0-15,-1-2 0 16,0-5-1-16,3-5-7 16,2 0-19-16,0-17-7 15,0-11-6-15,0-6-13 16,0-2 0-16,0 4-3 15,0 4 28-15,0 10 15 16,0 4 2-16,0 6 11 16,0 4 0-16,5 4 0 15,4 0 7-15,-1 0 14 16,6 0 10-16,-1 8 1 16,2 2-5-16,4 2 2 0,1 2 0 15,-1-2-4-15,4 2-3 16,0-4-3-16,-1 2-5 15,-2 0-5-15,-2-2-2 16,1 2-2-16,-3 0 1 16,-1 1-5-16,1-2 0 15,-3-1 0-15,-1 0-1 16,1-2-1-16,-4-2-14 16,-2-1-27-16,2-5-35 15,-1 0-45-15,2 0-80 16</inkml:trace>
  <inkml:trace contextRef="#ctx0" brushRef="#br0" timeOffset="44547.65">26511 9144 272 0,'3'0'111'0,"-3"0"-73"15,0 6 15-15,0 8-11 16,0 4-13-16,0 0 0 16,0 4-7-16,0-2-6 15,0 2-7-15,0 1-5 16,0-2-2-16,0 1 0 0,0-4-1 16,0-2-1-16,0-4-6 15,0-3-21-15,0-4-26 16,0-5-27-16,0 0-51 15,0-8-70-15</inkml:trace>
  <inkml:trace contextRef="#ctx0" brushRef="#br0" timeOffset="45866.75">27200 8107 134 0,'0'-6'31'0,"-3"2"8"16,3-1-2-16,-2-6-7 16,0 1 3-16,2-2-2 15,0 0-3-15,0 4-8 16,0 0-2-16,0 3 1 0,0 5 0 15,0 0 1-15,0 0 2 16,0 0-1-16,0 7 2 16,0 7-7-16,0 2-3 15,0 2-3-15,0 0-2 16,0 2 4-16,0 3-4 16,0-2 0-16,0 1-2 15,2 4-1-15,0-2 3 16,3 2-2-16,-3-2 2 15,2 0-2-15,-1-4-1 16,-3-2 0-16,5 0-1 16,-3-3-2-16,0 1 1 15,2-3 0-15,-4 0 1 16,5-1-1-16,-3 0-1 16,0 0 0-16,4 0 0 0,-2-4 0 15,0-2-1-15,0-2 1 16,-2 0-1-16,0-2 0 15,3 2 1-15,-1-2 0 16,6 0-1-16,0 0 2 16,3 2-2-16,6 0 0 15,-1 0 1-15,3 2-2 16,2-2 0-16,2 0 0 16,-4-2 0-16,4 0 1 15,-5-2-1-15,1 0 0 16,-8 0 0-16,-2 0 0 15,-4 0 0-15,-3 0 0 0,-2 0 1 16,1 0-1-16,-3 0 0 16,0 0-2-16,0 0-21 15,-11 0-42-15,-5 0-27 16,-2 0-51-16,5 3-59 16</inkml:trace>
  <inkml:trace contextRef="#ctx0" brushRef="#br0" timeOffset="46241.25">27455 8368 208 0,'0'-3'76'0,"0"3"-33"16,0 0-5-16,4 0-14 15,0 0-2-15,2 7 14 16,-1 9-5-16,3 4-5 16,0 4-5-16,3-2-3 15,-3-2 3-15,2 0 2 16,-6-2-3-16,-2-2 3 16,-2-4-5-16,0-2-1 15,0 0-4-15,0-1 0 16,-2-4-2-16,-14 3 1 0,1 2-5 15,-8 2-5 1,-1 4-1-16,-5 6 1 0,-9 7-2 16,-2-1-10-16,-1 2-25 15,6-5-49-15,6-4-20 16,7-4-28-16,8-12-66 16</inkml:trace>
  <inkml:trace contextRef="#ctx0" brushRef="#br0" timeOffset="48184.21">27746 8274 105 0,'0'-15'90'16,"0"1"-17"-16,0 4-6 15,0 0-26-15,-2 5-12 16,2 5 1-16,0-3-6 15,0 3-2-15,-3 0-5 16,3 0-1-16,0 0-4 16,0 8 3-16,0 9 2 15,0-2-1-15,0 3 0 0,0 4-2 16,0 1 3 0,0 0 1-16,0 6-5 0,0 3 2 15,0-2-3-15,3 4-2 16,-1 0-5-16,0-2 1 15,0 0-2-15,-2-2 0 16,0-2-2-16,0-6 1 16,2 1-1-16,-2-5 0 15,0-1 1-15,0 1-1 16,0 0 0-16,0 0 1 16,0 0-1-16,0-2-2 15,0-4 2-15,0 1-1 16,2-3 0-16,3-4-1 15,-1 3 0-15,-1-6 1 0,1 1-1 16,1 0 0 0,1-3 1-16,1-1-1 0,0 0 1 15,4 0-1-15,0 0 1 16,5 0-1-16,-1-7 0 16,1-3-1-16,1-6-3 15,-1-1-1-15,2 2-7 16,0-2-10-16,-5 3-16 15,-1 3-37-15,-2 3-27 16,-3 0-74-16</inkml:trace>
  <inkml:trace contextRef="#ctx0" brushRef="#br0" timeOffset="48807.1">28022 8520 143 0,'0'-6'68'16,"0"2"-11"-16,0 0-7 0,2 2-15 16,7 2 0-16,0 0 0 15,2 0-1-15,2 4-7 16,5 8-4-16,1 0-9 16,-2 0-2-16,1 2 0 15,-5 0 1-15,-4 2 4 16,-2 0 5-16,-5 2 1 15,-2 0 0-15,0 2-8 16,0 5-2-16,0 3-3 16,-2-1-2-16,-10 5-3 15,-1-3-1-15,-3-5 1 16,6-6 1-16,1-7-2 16,-1-2 0-16,6-5 1 0,0-2-1 15,4-2-1-15,0 0 0 16,0 0-1-16,0 0-1 15,0 0 0-15,0 0-1 16,2 0 0-16,14-2 0 16,3-11 1-16,6 2-1 15,2-7 0-15,4 0-1 16,0 0 1-16,0 1 0 16,1 3-1-16,-3 5 1 15,-7 3-16-15,-5 2 8 16,-7 2-19-16,-8 0-35 15,-2 2-22-15,0-4-71 16,-5-5-209-16</inkml:trace>
  <inkml:trace contextRef="#ctx0" brushRef="#br0" timeOffset="51334.71">33407 7782 147 0,'-16'-10'37'0,"3"0"-4"16,5 2 25-16,2 4-21 16,4-2-12-16,0 2 1 15,0-2-6-15,-2 0-4 16,4 2-2-16,0-2 0 15,0 2-4-15,0 0-4 16,0 2-2-16,0 2 1 16,6 0 1-16,4 0 1 15,-2 0-4-15,1 0-1 16,-3 2 1-16,2 6 1 0,-6 0 3 16,-2 2 1-16,0-2 0 15,0 2 0-15,0 0-2 16,0 2 1-16,-7-2-2 15,-4-2 3-15,-2-1-6 16,1-4 1-16,-1-3 0 16,-1 0 0-16,1 0 0 15,-1-16-2-15,8-2-1 16,-1-4 1-16,7 0-1 16,0 0 0-16,0-2-4 15,9 6-6-15,14 4-2 16,-3 4 6-16,2 10 1 15,-2 0 5-15,-4 0 0 16,-1 14 0-16,-4 8 3 0,-4 2 4 16,-2 0 1-16,-5 0-3 15,0-4 2-15,0-4-2 16,0-4-1-16,-16-4-1 16,-2-8 0-16,0 0-2 15,3 0 1-15,3-10-2 16,4-8 1-16,1-2-1 15,3 0 0-15,4-2-1 16,0 1-4-16,0 4-6 16,0 2 2-16,13 8-1 15,1-1 4-15,-1 8 2 16,0 0 4-16,-2 0-1 16,-2 0 1-16,-5 10 1 0,1 2 1 15,-5 0 6-15,0 0 1 16,0 0-3-16,0 0-1 15,-7-4 1-15,1-2-4 16,-5-4-1-16,1-2 0 16,2 0 0-16,-5 0 0 15,1 0 0-15,3-6-1 16,1-6-1-16,-2 0 0 16,4 0-1-16,6 2 1 15,0-2-1-15,0 4 0 16,2 2 1-16,10 0 0 15,3 6-1-15,3 0 2 0,-1 0-1 16,-1 10 1-16,-1 8 0 16,-3 6 0-16,-1 2 1 15,-7 4 3-15,-4 0 1 16,0-2-1-16,0-2 2 16,0-10-3-16,-8-7 2 15,-6-9 2-15,-4 0 4 16,0 0-8-16,3-17-1 15,1-2-1-15,3 0-1 16,3-1 0-16,2 4-1 16,6-2-4-16,0 2-7 15,0 4-3-15,8 2 4 16,7 6 7-16,-1 4 0 0,-1 0 4 16,-2 0-1-1,0 14 1-15,-4 2 0 0,-5 4 1 16,-2 2-1-16,0 4-1 15,-9 4 1-15,-15 0-8 16,-14-4-45-16,-1-3-41 16,4-7-41-16,4-11-101 15</inkml:trace>
  <inkml:trace contextRef="#ctx0" brushRef="#br0" timeOffset="52887.21">32699 8288 19 0,'-2'-5'61'16,"0"1"-47"-16,-1-1 17 16,0-2 4-16,1-1-1 15,0 0-8-15,-2-1 1 16,-3-2-4-16,5 0-8 15,0 0-2-15,0 3-3 0,2 4-2 16,0 2-2-16,-2 0 5 16,2 2 2-16,0 0 2 15,0-1 1-15,0-5 3 16,0 5 3-16,0-3 9 16,0-2-6-16,4 2-8 15,9-2 0-15,3 2-2 16,9 0-4-16,-2-2-4 15,4 0 0-15,2 0-5 16,0-2 3-16,2 2-2 16,3 0 3-16,-1 2-1 15,-4 0 0-15,-6 4-2 16,-5 0 4-16,-7 0-3 16,-5 0 2-16,-2 13 5 15,1 2-3-15,-3 5-1 0,-2 0-3 16,0 2 1-16,0 2-1 15,0-2 0-15,0-2 3 16,0-2-3-16,0-2-1 16,-2-2-1-16,-5 0 0 15,-1 0 0-15,-3-3-1 16,-5 3 2-16,1-2-2 16,-6-2 0-16,-1 0-1 15,1-2 1-15,2 0-1 16,-4 0 1-16,6-2-1 0,-3 0 0 15,4-2 0 1,3 0 0-16,6-2 1 0,3-2-1 16,1 2 0-16,3-2 0 15,0 0 0-15,0 0-1 16,0 0-1-16,0 0 0 16,0 0-2-16,0 0-3 15,0 0 1-15,0-6-4 16,0-9-8-16,0 0 0 15,0-1-1-15,0-4-2 16,0 0 6-16,0 2 7 16,0-5 1-16,0 8-1 15,0-2 8-15,0 5 0 16,0 4 0-16,0 2 0 16,3 2 1-16,-1-2 2 0,-2 6 1 15,0-2 1-15,0 2-1 16,2 0 1-16,0 0 1 15,1 0 1-15,-1 0-3 16,2 0 3-16,-2 0-2 16,0 0 0-16,3 6 3 15,-5-1-3-15,0-2-2 16,0-3-1-16,0 0-2 16,0 0 0-16,0 0 1 15,0 0 2-15,0 0-2 16,0 0 0-16,0-2 0 15,0 2 0-15,0 0 6 0,0 0-1 16,0 0 1-16,0 0-2 16,0 0-5-16,0 0 0 15,0 0 2-15,0 0-1 16,0-1 0-16,0 1-1 16,0 0 0-16,0 0 1 15,0 0-1-15,0 3 4 16,0 21-2-16,0 7-1 15,0 2 1-15,0 3 4 16,0 1-1-16,0 5 3 16,-5 0 2-16,3 4-2 15,2 2-2-15,0 7-4 16,0-4 1-16,-2-2-2 0,0-9-1 16,-2-8 0-1,4-8 0-15,0-8 1 16,0-9-1-16,0-2 0 0,0-1 0 15,0-4-2-15,0 0-4 16,0 0-2-16,0 0-5 16,0 0-6-16,0-9 3 15,0-6-5-15,0-9-15 16,0 1 0-16,0-8-24 16,6-1-18-16,3 4-10 15,5-1-45-15</inkml:trace>
  <inkml:trace contextRef="#ctx0" brushRef="#br0" timeOffset="53209.82">32855 8558 82 0,'2'-8'42'16,"0"0"9"-16,2 0 7 16,-1 2 1-16,-3 2-12 15,2 4-15-15,-2 0-7 16,0 0-3-16,2 0-4 15,0 0-1-15,8 0 17 16,0 2-7-16,3 10-7 16,8 4-6-16,-1-1-4 15,0-4 3-15,4 1-4 16,3-2 5-16,0-4-4 16,0 0 0-16,2-1 3 0,-2-4-4 15,0 5-4 1,-4-1-2-16,0 1-3 0,-5 2 0 15,-3 0-2-15,-4-4-19 16,-6-1-32-16,-5-3-28 16,0 3-38-16,0-3-74 15</inkml:trace>
  <inkml:trace contextRef="#ctx0" brushRef="#br0" timeOffset="54678.14">33343 8404 101 0,'0'0'56'0,"0"0"-6"16,0 0 0-16,0 0-13 16,0 0-7-16,0 0-7 15,0 0 0-15,0 0-1 16,0 0-6-16,0 0 3 16,0 0 3-16,0 0-2 15,0 0 4-15,0 0-9 16,0 16-8-16,0 2 3 0,-8 3 6 15,2 2-3 1,2-1-1-16,-3 2 0 0,5-4-1 16,2-2-4-16,0 0-3 15,0-4-2-15,0 1 1 16,0-4-2-16,0 2-1 16,0-5 0-16,0-4 2 15,2 0-1-15,0-4 0 16,-2 0-1-16,0 0 2 15,0 0 1-15,0 0 3 16,0-7-4-16,0-4-2 16,0-2 0-16,0-1 0 15,0 1 1-15,0-2-1 16,0-1 0-16,0 2-1 16,5 1-1-16,-5-4 2 0,6 3-1 15,-2-2-1-15,4 2-1 16,3-3-2-16,-1 2 1 15,4-2 0-15,-1-1 1 16,3 5 3-16,2-1 0 16,-2 0 0-16,-1 0-1 15,1 3 1-15,-3 4 0 16,-1 0 0-16,-4 3 0 16,1 1 0-16,-3 1 0 15,4 2-1-15,-6 0 1 16,3 0 0-16,-1 0 0 15,4 0 1-15,-4 0-2 0,1 0 2 16,1 2 0-16,0 3-1 16,-2 4 0-16,3 5 1 15,-5 0 1-15,-2 4 1 16,3-2 1-16,0 0-1 16,-3 0 0-16,0 0-2 15,-2 2 1-15,5-6 0 16,-5 4 2-16,0 0 4 15,0-2 0-15,0 6 1 16,-12-2-1-16,1 4-1 16,-2 0-3-16,-3 5 0 15,-1-1 0-15,3 2 1 16,-3 0-2-16,-2-1 3 16,3 2-5-16,1-5 2 15,-1-2-2-15,3-4-1 0,-2-2 2 16,3 0-1-16,-3 2 0 15,1 0 0-15,6-6 0 16,-8 0-1-16,7 0 1 16,5-4-1-16,-3-2 0 15,5-3 0-15,2 0 0 16,0-3 0-16,0 0 0 16,0 0-1-16,0 0 1 15,0 0 0-15,0 0 1 16,0-3-1-16,11-6 1 0,-3-1-1 15,6-3 0 1,-1 2 0-16,3 1 0 0,2-2 0 16,2-2 0-16,-2 2 0 15,4-2 0-15,0 0 0 16,1 0-1-16,4 0 1 16,-1 0 0-16,-2 2 0 15,-3 2 1-15,-1 2-1 16,-5 3 0-16,-4 4 0 15,-1 1 0-15,3 0-1 16,-7 0 1-16,2 0 0 16,-4 0 0-16,-2 0 0 15,0 6 0-15,0 2 0 16,3-3 0-16,-5 2 0 16,2-5 0-16,2-2 0 0,-2 0-2 15,0 0-3-15,2 0-10 16,-4 0-15-16,0 0-44 15,0 0-38-15,-10 0-41 16</inkml:trace>
  <inkml:trace contextRef="#ctx0" brushRef="#br0" timeOffset="66820.16">19956 11801 184 0,'-24'0'76'0,"4"-12"-27"16,-2-6-10-16,8 8-14 15,5 0 3-15,7 7-3 16,0 2-7-16,2 1-3 16,0 0 2-16,0 0-4 0,0-3-1 15,0 2-4 1,0 1-3-16,0-4 2 16,0 0 1-16,0-5 0 0,4-3-1 15,16 1 4-15,2-6-4 16,5 2 0-16,6-3-4 15,8 0-1-15,1-3-1 16,7 1 0-16,-2 0 1 16,-4 4-2-16,-1 0 0 15,-11 6 0-15,-4 4 0 16,-10 2 0-16,-7 4 0 16,-6-2-1-16,-4 2-2 15,0 0-14-15,0 0-12 16,-7 0-6-16,-13 2-12 15,-3 4-15-15,-3-6-13 0,0 0-18 16,1 0 1-16,0 0-32 16</inkml:trace>
  <inkml:trace contextRef="#ctx0" brushRef="#br0" timeOffset="67638.25">20092 11496 29 0,'-7'-10'51'16,"3"2"-4"-16,4 4-9 15,0 0 0-15,-2 4 7 16,2 0-12-16,0 0-2 15,0 0-5-15,0 14 4 16,0 12-2-16,0 4-1 16,4 6-1-16,-2 8 0 15,-2 3-2-15,0 7 0 16,0 1-1-16,0 4-2 0,0-3-5 16,0-8-8-16,5-4-2 15,-1-12-4-15,-1-10-1 16,1-10 0-16,-4-8-1 15,5-4 0-15,1 0-2 16,5-10-3-16,3-16-12 16,1-6-3-16,3-2-12 15,1 2-7-15,-2 6 8 16,-1 8 19-16,-3 7 8 16,0 6 2-16,-2 3 2 15,0 2 0-15,-2 0 1 16,3 0-1-16,-2 0 3 15,2-2 3-15,1-6-1 16,5-4 0-16,2-6 3 0,2-5-3 16,5 0 0-16,0-4-2 15,0 0-2-15,-3 3-1 16,-6 5 1-16,-5 4-1 16,-4 4 0-16,-4 1 0 15,-3 2 1-15,-2 0 2 16,0 0 0-16,0 3 1 15,0 0 3-15,0 1 0 16,-2 0-1-16,-5 0-2 16,-2 4-1-16,-2 0 3 15,0 0 0-15,-1 0 0 16,-1 0-4-16,-3 0 1 16,1 2 1-16,-1 8 2 0,1 0-2 15,1 4-2-15,1 4 2 16,2 0 1-16,0 0-2 15,2 7 0-15,3-3 1 16,0 2 0-16,4 2 2 16,2-2-1-16,0 5 1 15,0-4-1-15,0 0 1 16,2-4-2-16,8 1 0 16,-4 0-1-16,3-5-1 15,1-5-1-15,-2 1 1 16,3-9-2-16,3 2 0 15,-1-4 1-15,5-2-1 0,-1 0 2 16,6 0-2 0,2-14 0-16,1-8 0 0,1-2 0 15,1-3-8-15,1 0-19 16,-2-3-21-16,-4-1-21 16,-1 6-28-16,-7 3-26 15,-1 5 7-15</inkml:trace>
  <inkml:trace contextRef="#ctx0" brushRef="#br0" timeOffset="69132.59">20734 11664 64 0,'-9'-11'55'15,"3"2"-11"-15,-1 0 1 0,2 4 5 16,3 3-3-16,-1 2-11 16,3 0-6-1,0 0-8-15,0 0-6 0,0 18-5 16,0 8 4-16,0 6-4 15,0 5 2-15,0-2 11 16,3 8-2-16,4-5-6 16,-3-2-1-16,1-6-2 15,-1-14-3-15,-2 0-1 16,0-6-4-16,1-6-2 16,-3-4-1-16,0 0-1 15,0 0 3-15,0-10-1 16,0-16-2-16,0-8-1 15,0-4 1-15,0-4-1 16,0 2 0-16,0-3-2 0,8 5-1 16,6 4-4-16,-1 6 1 15,1 10 3-15,-5 10 1 16,1 8-2-16,2 0 2 16,-1 4 0-16,5 20 2 15,-1 10 1-15,-1 5 0 16,-3-2 1-16,-3 0 1 15,-3-7 1-15,2-4 2 16,-5-8 0-16,-2-6-1 16,0-7-2-16,0 1-1 15,0-6-1-15,0 0 2 16,0-6-2-16,0-9 0 0,0-3-1 16,0-2 0-16,0-5 0 15,0-2 0-15,0-3-1 16,0-2 0-16,9 1-3 15,2-1 0-15,7 4-2 16,-3 6 5-16,3 2 0 16,1 8 0-16,-4 4 0 15,1 2 1-15,-1 6 0 16,-1 0 0-16,-1 0 0 16,0 0 0-16,-4 12 3 15,0 10 5-15,-3 3-1 16,-1-4-3-16,-3-1 0 15,0 1-2-15,-2-1 0 0,0 6-1 16,0 1 0-16,-2 4 0 16,-9-1-1-16,0 0 0 15,-1-8 0-15,4-4 0 16,4-8-9-16,-1-8-14 16,3-2-6-16,2 0-7 15,0-11-22-15,0-14-7 16,0-3 10-16,0-2-14 15,13 2-7-15,3 2 40 16,-1-1 33-16,1 9 3 16,2-4 0-16,0 4 22 15,1-1 22-15,-1-2 8 0,5 3-4 16,-1-2-10 0,2 2-4-16,1 0-4 15,-2 0-7-15,1 0-7 0,0 0-5 16,1 2-2-16,-3 4-1 15,1 6-1-15,-6 6 6 16,-1 0-2-16,-3 0 6 16,-2 14-5-16,1 12 7 15,-6 2 2-15,-4 4-6 16,0 0-4-16,-2-4-1 16,0-2-4-16,0-4-1 15,-2-2-1-15,-11-2-2 16,-5-2-1-16,1 0-1 15,-6-2 1-15,3-4-1 16,-3-2-1-16,2-8-1 0,-2 0-3 16,3 0-4-16,3-23-1 15,-2-4-3-15,6-9-1 16,-1-2-3-16,6 2 1 16,1-2-3-16,5 8 3 15,2 6 8-15,0 8 6 16,0 10 2-16,0 4 0 15,0 2 0-15,0 0 1 16,0 12 2-16,0 8 3 16,0 2 4-16,0 4 0 15,0 2 2-15,0 0 4 16,0 6-6-16,0 3 3 0,2 5-4 16,0 8 0-1,-2 2-3-15,3 4-1 0,-3 0-2 16,2 0-1-16,-2-4 2 15,2-5-1-15,-2-4 1 16,2-8-1-16,-2-5-1 16,0-4 1-16,0-4 0 15,0-4 2-15,0-2 2 16,0-6 2-16,0-2 1 16,0-6-1-16,0 0 0 15,0-2-1-15,0 0 1 16,0 0-5-16,0 0 0 15,0 0-2-15,0 0 0 0,0 0-1 16,0 0-1 0,-2 0 0-16,-2-2-1 0,1-6 0 15,-3-2-15-15,4-2-15 16,-3-2-26-16,2 0-37 16,3-2-44-16,0 0-129 15</inkml:trace>
  <inkml:trace contextRef="#ctx0" brushRef="#br0" timeOffset="75747.1">21070 15095 156 0,'2'-8'79'0,"-2"4"-24"16,0 4-13-16,0 0-24 15,2-4-7-15,-2-2-1 16,0-2 3-16,0-2 7 16,0 2 11-16,0-3-8 15,0 4 2-15,0 3 0 16,0 0 2-16,0 4-6 15,0 0-6-15,0 0 2 16,0 0-4-16,0 4 2 16,-2 14-9-16,-6 12-4 0,1 4 1 15,-5 4 3 1,2 6 0-16,-3 6-1 0,-1-1 0 16,-1 5-1-16,-1 0-1 15,3-4-1-15,-1 3-2 16,3-8 2-16,2-5-2 15,2-9 1-15,0-13-1 16,3-8 0-16,4-6 0 16,0-4 0-16,0 0-7 15,-2 0-13-15,2-4-30 16,0-24-25-16,0-12-18 16,0-10-79-16</inkml:trace>
  <inkml:trace contextRef="#ctx0" brushRef="#br0" timeOffset="76055.63">21093 14909 127 0,'4'0'43'0,"3"0"-3"16,2 0 14-16,0 18-12 15,4 9-1-15,1 10-7 16,-1 8 4-16,3 6-7 15,1-1-11-15,1 2 5 16,-1-2-5-16,4-1-6 0,-5-3-1 16,-1-6 2-1,-4-8-2-15,-2-7-6 0,-2-7 2 16,-3-5-5-16,-4-9 0 16,0 2-4-16,0-6 2 15,0 0-2-15,-11 0-6 16,-11 0-60-16,-7 0-26 15,-2 0-52-15,-5 0-54 16</inkml:trace>
  <inkml:trace contextRef="#ctx0" brushRef="#br0" timeOffset="76221.7">20966 15446 133 0,'0'-2'32'15,"0"-6"-8"-15,0 0-4 16,17-6 13-16,10-4-3 15,8-4-3-15,6-2 1 0,-1 0-18 16,-2 4-9-16,-5 2 1 16,-6 6-2-16,-7 6-34 15,-11 6-90-15</inkml:trace>
  <inkml:trace contextRef="#ctx0" brushRef="#br0" timeOffset="78595.92">20667 17580 16 0,'0'0'63'16,"-4"0"-9"-16,-1-8 1 16,-1 6 13-16,-2-2-9 15,2 0-19-15,2 0-1 16,-3 0-7-16,1-2-6 0,0 6-9 16,2-5-2-16,0 2-6 15,-1-1-1-15,3-2-2 16,0 1-4-16,2 2-2 15,0 3 0-15,0-5 0 16,0 5 0-16,0 0 0 16,0 0 0-16,0 0 3 15,0 13 5-15,0 5 8 16,0 0-6-16,0 4-1 16,-12 6-3-16,-7-2 4 15,-4 0-1-15,1-8 0 16,0-4-4-16,2-6 3 15,9-8-1-15,2 0-5 0,4 0 1 16,5-26-2-16,0-6-1 16,0-12-1-16,14 0 1 15,8 4 0-15,2 8-2 16,1 5 1-16,-2 13 0 16,-6 14 0-16,1 0 0 15,-5 0 0-15,1 23 2 16,-3 4-1-16,-5 10 0 15,-1-1 1-15,-5-2-1 16,0-6 1-16,0-10 0 16,0-6 1-16,-3-2 1 15,-9-10 0-15,-2 0 1 0,1 0-2 16,-2 0 0-16,-2-4-2 16,-1-10 0-16,1-4 0 15,-1 0 0-15,3-4-2 16,6 4 2-16,2 4-1 15,7 2-1-15,0 1-1 16,0 4 2-16,0 7-2 16,11 0 2-16,2 0 0 15,1 0 1-15,-3 12 0 16,0 10 1-16,-2-4-1 16,-6 4 1-16,-3-2 0 15,0-4-1-15,0-2 1 16,0 0 1-16,-14-10 1 15,-4 0-1-15,2-4-1 0,-6 0-1 16,2-12 0-16,0-8 2 16,2-6-2-16,5 0 0 15,8 3-2-15,5 0 1 16,0 2 0-16,0 12-1 16,3 9-1-16,9 0 1 15,2 0 2-15,-1 0 0 16,-1 14 0-16,-1 2 0 15,-7-2 0-15,-2 4 1 16,1-4-1-16,-3 4 0 16,0-4-2-16,0-2-75 15,0 2-31-15,0-6-91 16</inkml:trace>
  <inkml:trace contextRef="#ctx0" brushRef="#br0" timeOffset="79382.32">20255 18017 207 0,'-4'-4'61'0,"1"4"-4"16,1 0-27-16,-1-4-4 15,3 4-3-15,0 0-2 16,0 0 0-16,0 0 0 16,0 0 2-16,0 0 2 15,-2 0 0-15,0 17-7 16,2 2-8-16,0 6 0 0,0 13-1 16,0 1 1-16,0 5-1 15,-4 6-4-15,-7 13 2 16,-5-6 0-16,1 2-1 15,-1-7-1-15,7-16 0 16,0-6-1-16,0-10-1 16,5-4-3-16,-1-10 1 15,5-2 0-15,0 0-1 16,0-4 0-16,0 0-1 16,0 0-1-16,0 0 2 15,0 0 0-15,7 0 0 16,-5 0 1-16,2 0-1 0,1 0 0 15,-2 0 0 1,3 0 1-16,1 0-1 0,7-4 0 16,5-4 1-16,6-6 0 15,4-4 0-15,2 0 0 16,2 0 0-16,1 4-1 16,-3-2 1-16,-2 2-1 15,-2 4 0-15,-3 2 0 16,-2 4 1-16,-4 0-1 15,-5-2 1-15,-1 6-1 16,-8 0-1-16,0 0 1 16,-1 0 1-16,-3 0 0 15,0 0-1-15,0 0 2 16,0 0-2-16,0 0-10 0,0 0-31 16,-9 0-53-16,0 0-62 15</inkml:trace>
  <inkml:trace contextRef="#ctx0" brushRef="#br0" timeOffset="80403.03">20618 18348 39 0,'-3'0'55'0,"1"0"-9"15,2 0 3-15,0 0-7 16,0 0-6-16,0 0 3 0,0-5-3 15,0 0-5 1,0-7-1-16,0 4-10 0,0-6-7 16,0 3-3-16,0-1-3 15,0 3-3-15,5 0-1 16,-2 4 1-16,-1 1 7 16,0-1 2-16,-2 1 1 15,0 4 1-15,0 0 4 16,0 0 2-16,0 0-1 15,0 0-5-15,0 15-10 16,2 1 0-16,-2 12 3 16,5 2 2-16,-3 6 1 15,2 4 1-15,0 0-4 16,1-4-3-16,0-6 2 0,-3-6 0 16,0-9-4-16,0-8 0 15,-2-3-3-15,0-4 2 16,0 0-2-16,0 0 0 15,0 0 1-15,0-13 0 16,0-10-1-16,0-7 1 16,0-2-1-16,0-4 0 15,-2-4 0-15,-2 6 0 16,-1-2 0-16,-2 7 0 16,3 8-1-16,0 9 1 15,4 1 0-15,-3 7 0 16,3 0-1-16,0 4 0 15,0 0 1-15,0 0 0 0,0 0 0 16,0 0 0 0,0 8 1-16,0 10-1 0,0 0 0 15,0 8 0-15,0 1 0 16,0 1 0-16,0 2-1 16,0-6 1-16,0 2-10 15,0-8-43-15,0 0-65 16,0 0-80-16</inkml:trace>
  <inkml:trace contextRef="#ctx0" brushRef="#br0" timeOffset="94278.96">21790 11817 13 0,'0'8'5'15,"0"0"-5"-15,-3-2-1 16,-1-4-13-16</inkml:trace>
  <inkml:trace contextRef="#ctx0" brushRef="#br0" timeOffset="96817.68">21790 11817 23 0,'-53'26'25'0,"48"-40"8"0,3 0-9 15,2 2 5-15,-2 3 2 16,-1 4 2-16,3 3 2 15,0 2-1-15,0 0 0 16,0 0-11-16,0 0-6 16,0 0-5-16,0 0-2 15,0 0-2-15,0 7 4 16,3 2-2-16,6 0 0 16,-1 2 0-16,6 1-2 15,-3 0-2-15,-2 0-1 16,-1-2 0-16,2 0-2 15,-6-4-2-15,3 0 2 16,-3-4-2-16,-4-1 0 0,2-1 0 16,-2 0-1-16,5 0 0 15,4 0 0-15,4 0 1 16,3 0-1-16,4-1 0 16,2-3 1-16,1-2-1 15,1-2 0-15,2 4 0 16,-1-2 0-16,2 2 0 15,0 0 0-15,0 0 0 16,2 0 0-16,-3-1 0 16,1 2 0-16,1-1 0 0,-1 0 0 15,2-4 1 1,2 2 1-16,3-2 0 0,4-2 1 16,0 2 8-16,2-2 0 15,0 0-6-15,-2 4-4 16,0-2 1-16,2 2 0 15,1 0-1-15,-4 0-1 16,-3-2 1-16,-1 1-1 16,-6 2 1-16,2-4-1 15,-2 4 1-15,-6 1 1 16,4-3-1-16,0 7 0 16,-3 0 1-16,0 0-1 15,0 0 1-15,-1 0 0 16,-2 0 1-16,4 2-2 15,-3 7 1-15,2-7 0 0,0 1-1 16,1-3 0-16,-3 0 0 16,0 0-1-16,2 0 1 15,3 0 0-15,2-5-1 16,-4-2 1-16,6 3-1 16,3 4 0-16,-1 0 2 15,0 0-2-15,-2 0 0 16,-2 0 0-16,-2 0 0 15,-3 0 2-15,-2 0-2 16,-2 0 0-16,2-3 0 16,0-1 0-16,0-3 0 15,3 3 1-15,-6 0-1 0,3-2 0 16,3 2 0-16,0 2 1 16,4 2-1-16,-2 0 0 15,2 0 0-15,-7 0 0 16,0 0 1-16,-2 0-1 15,-3 0 0-15,3 0 0 16,0 0 0-16,2 0 0 16,-4 2 0-16,-1 1 0 15,-1-3-1-15,-3 0 2 16,0 0-2-16,0 0 1 16,-2 0 0-16,2 0 0 15,1 0 0-15,0 0 0 16,-1 0 0-16,1 0 0 0,-3 0 0 15,1 0 0 1,0 0 0-16,1 0 0 0,0 0 0 16,3 0 0-16,-2 0 0 15,0 0-1-15,-1 0 2 16,2 0-2-16,-1 0 1 16,1 0 0-16,3 0 0 15,1 9 0-15,1 4 0 16,-3 1 0-16,-5-5 0 15,-6-3 0-15,1 2 1 16,-5 7 3-16,4-2 3 16,0 8 2-16,1 1-1 15,2 2-3-15,-1 8 0 16,3-2-1-16,3 2-2 0,-1-3 0 16,-3-4 0-16,-1-3 1 15,0-6-2-15,-2-8 0 16,-1-2-1-16,-2-2 1 15,-2-4-1-15,2 0 1 16,-2 0-1-16,0 0 0 16,0 0 0-16,0 0 1 15,2 0-1-15,3 0 0 16,2-10 3-16,2-12-2 16,1-4-1-16,-1 0 0 15,5-4 0-15,-3 1 0 16,1 0 0-16,1 2 0 15,-3 8 0-15,0 3 0 0,-4 8 0 16,-1 4 0-16,-3 4 0 16,0 0 0-16,2 0 0 15,2 0 0-15,0 0 0 16,-2 0 0-16,3 0 0 16,-3 0 0-16,1 1 1 15,-3-1-1-15,3 0 2 16,1 0 0-16,1 0 0 15,-1 0-1-15,1 0 1 16,0 0-2-16,2 0 0 16,-3 0 1-16,1 0-1 15,3 0 1-15,-4 0-1 0,3 0 0 16,2 0 0-16,0 0 0 16,0-1 1-16,3-2-1 15,1 2 0-15,1 1 0 16,-1 0 0-16,3 0 0 15,0 0 0-15,0 0 0 16,2 0 0-16,0 0 0 16,-2 0 0-16,-5-2 0 15,-1-4 0-15,-4-2 0 16,3 0 1-16,3 4-1 16,-1-4 0-16,3 4 0 15,-1-1 0-15,3 4 0 16,-3-2 0-16,2 2 0 15,0 1 0-15,-1-3 0 16,-1 2 0-16,7 1 0 0,3 0 0 16,0 0 0-16,-4 4 0 15,-4 0 1-15,-7-3-1 16,2-1 0-16,-1 3 0 16,-2-3 0-16,2 0 0 15,-2 0 0-15,0 0 1 16,2 0 0-16,0 0 0 15,2 0-1-15,1 0 0 16,9 0 0-16,2 0 0 16,7-3 0-16,4 3 0 0,0 0 0 15,1 0 2 1,1 0-2-16,-3 0 1 0,-1 5-1 16,-7 3 0-16,-3-3 1 15,-5 0-1-15,-7-1 0 16,-1-2 0-16,3 0 0 15,-3-2-1-15,5 0 1 16,-1 0 0-16,8 0 0 16,1 0 0-16,3 0-1 15,0 0 1-15,-5 0 0 16,-2 0 0-16,-3 0-2 16,-1 0 2-16,3 0 0 15,-2 0-1-15,-3 0 1 16,-3 0 0-16,-3 0 0 15,-1 0 0-15,2 0 0 0,0 0 0 16,0 0 0-16,0 0 0 16,2 0-1-16,2 0 1 15,1 0 0-15,5 0 0 16,4 0 0-16,2 1-1 16,1 6 1-16,-5-5 0 15,-4-2 0-15,-3 0 0 16,-3 0-1-16,0 0 1 15,0 0 0-15,0 0 0 16,4 0 0-16,1 0-1 16,5 0 1-16,0 0-1 15,6 0 1-15,4 0-1 0,0 2-2 16,3 1-16-16,-5 1 18 16,-2-1-4-16,0-3-1 15,-3 4-9-15,3-4 4 16,-3 4-7-16,5-1-3 15,0 0-7-15,0 1-8 16,6 2-24-16,4 2-70 16</inkml:trace>
  <inkml:trace contextRef="#ctx0" brushRef="#br0" timeOffset="100230.76">26547 11839 22 0,'2'0'42'16,"2"0"-16"-16,-4 0-2 15,0 0 18-15,0 0-21 0,0 0-4 16,0 0-2-16,0 0-1 16,0 0 3-16,0 0-2 15,-4 0 0-15,2 0-2 16,-2 0 3-16,4 0 3 16,0 0-4-16,0 0-11 15,0 0-3-15,0 0-1 16,0 2 0-16,0-2 0 15,0 2 0-15,8-2 0 16,1 0 0-16,1 0 1 16,-4 0 1-16,3 0-1 15,0 0 1-15,2 0-1 0,2 0 9 16,3 0-5-16,1 0-2 16,2 0-2-16,1 0 0 15,-1 0-1-15,2 0 2 16,-1 0-2-16,-3 0 0 15,4 0 1-15,-4 0-1 16,3 0 1-16,-1 0-1 16,0 0 0-16,1 0 0 15,3 0 0-15,-1 0 1 16,-2 0-1-16,3 0 0 16,-2 0 0-16,2 0 1 15,-1-2-1-15,3 2 0 16,-6 0 2-16,4 0 1 0,4 0-1 15,-3 0 0-15,3 0 1 16,2 0 0-16,-1-2-2 16,1-2 1-16,0-5 0 15,0 2-2-15,0-1 0 16,-2 0 1-16,0-1-1 16,2 2 0-16,2 3 0 15,3 0-1-15,-1 4 1 16,0 0 0-16,1 0 1 15,-1 0-1-15,0 4 0 16,-1-4 0-16,2 0 0 16,1 0 0-16,3 0 0 0,2 0 1 15,-2-10-1 1,-2 2 0-16,2 0 3 0,1 2-3 16,4-1 3-16,2 4 5 15,2-3-2-15,-3 4 2 16,2-2 0-16,-3 0-3 15,-3 0-3-15,-5 0-1 16,-3-4 1-16,-1 2-1 16,-2-1 0-16,4 2-1 15,6 5 2-15,-2 0-1 16,3 0 0-16,2 0 0 16,1 0 0-16,1 3-1 15,1 3 0-15,-5-2 1 16,-4-4 0-16,-3 3-1 15,0-3 1-15,1 0-1 0,-7 0 0 16,-1 0 0-16,-1 0 2 16,2 0-2-16,6 0 0 15,3 0 1-15,4 4-1 16,3-1 0-16,-4 0 0 16,1-3 0-16,1 5-1 15,-3-1 1-15,-5-1-2 16,-4-3 1-16,-4 0 1 15,-4 0 0-15,-2 0-1 16,1 0 1-16,-1 0 0 16,4 6 0-16,6 3 0 15,4 6 0-15,1-7 0 0,-3 0-1 16,0-8 1-16,-2 0 0 16,4 0 0-16,3 0-1 15,-3 0 0-15,-2-4 1 16,-2-2 0-16,6 3-1 15,0 3 0-15,-1 0-1 16,-3 0 1-16,0 0 1 16,0 3-1-16,2 5 1 15,-1-1-1-15,-3-2 1 16,-3-1-2-16,-1 0 2 16,-1 0 0-16,1 0-1 15,-3 0 1-15,-2-4-3 16,0 4 2-16,5 4 0 15,-1 0 1-15,-2 0-1 16,1-2 1-16,-3-6 0 0,-1 0-2 16,4 0 2-16,2 0 0 15,-3 0 0-15,3 0-1 16,-6 0 1-16,2 0 0 16,3 0-1-16,0 0 1 15,1 0-6-15,-3 0-6 16,-3 0 12-16,-4 0 0 15,3-4 0-15,-3 2 1 16,1 1-1-16,-1 1 0 16,1-3 0-16,10 3 1 15,3 0-1-15,2 0 0 16,1 0 0-16,-3 0 0 0,0 0 0 16,4 0 0-16,0 0-1 15,2 0 1-15,-6 0 0 16,-1-3 0-16,-1-4-1 15,-3-3 1-15,3-1 0 16,0 7-2-16,0 3 0 16,0-3 1-16,-4 2 1 15,2 0-1-15,0-3 1 16,4 4-4-16,-2-2 4 16,0 0 0-16,-1-1 0 15,-4 2-1-15,1-3 1 16,-1 2 0-16,-2 1-2 15,2-2 2-15,3 2 2 0,2 2-2 16,-3-3 0 0,2 3 1-16,-3-1 1 0,-1-3-2 15,1 2 1-15,-4-3-1 16,6-1 1-16,-2 2-1 16,1-5 0-16,-4 1 1 15,-2-1-1-15,-1 2 1 16,6 5-1-16,-1 0 0 15,3 2 0-15,-1 0 1 16,-2 0-1-16,1 0 0 16,-4 0 0-16,2 0 0 15,-5 0 0-15,-3 0-1 0,1 0 1 16,1-4-1-16,-2-1 0 16,3 1 1-16,-1 2 0 15,3 2 0-15,5 0-1 16,-6 0 1-16,1 0 0 15,-5 0-1-15,-1 0 1 16,-1 0-2-16,-1 0 2 16,0 0 0-16,-1 0-1 15,-3 0 1-15,4-2 0 16,-2 2 0-16,3 0 0 16,1 0 0-16,1 0-2 15,5 0 2-15,-1 0 0 16,-1 0-1-16,0 2 1 15,-8-2-1-15,4 0 0 16,-3 0-1-16,-3 0 1 0,4 0 1 16,-6 0 0-16,5 0-1 15,-1 0 1-15,2 2 0 16,3 2 0-16,3 5-1 16,-1-5 2-16,1 1-1 15,-3 0 0-15,2-5-1 16,3 0 1-16,3 0 0 15,0 0-3-15,2 0 1 16,-7 0 1-16,1 0-2 16,-5 0 2-16,3 0 0 15,3 0-1-15,2 0 2 16,-2 0-1-16,0 0 1 0,-3 0-2 16,-2 0 1-16,-1 0 0 15,-1 0 0-15,3 0-1 16,1-7 1-16,1-4 0 15,-3-6-2-15,5 2-3 16,-7 0-6-16,2 3-21 16,1 2 21-16,-4 3-37 15,2 0 8-15,-3 3 3 16,-3 0-44-16</inkml:trace>
  <inkml:trace contextRef="#ctx0" brushRef="#br0" timeOffset="101468.02">28708 12037 121 0,'-9'-9'44'16,"3"-4"6"-16,-2-3-14 15,4 2-3-15,2 4 11 16,-2 0-1-16,-1 4-5 16,3 4 0-16,0 0-5 15,2 2-4-15,-2 0-4 0,2 0-9 16,0 0-5-16,0 0-4 16,0 0-2-16,-2 0-1 15,0 0-1-15,-4 12 1 16,2 12-2-16,0 2 1 15,-1 4 6-15,-1 5 4 16,-1-2-1-16,0 1-1 16,0 3-2-16,1-3-2 15,2 0-2-15,-1-4-3 16,0-4 2-16,1-2-2 16,-1-2-1-16,1-1 0 15,0-6-1-15,2-1 1 16,0-4-1-16,-1 1 0 15,3-3 0-15,-2-3 0 16,2 1-3-16,0 1-23 0,0-1-28 16,0-6-37-16,15 0-22 15,1 0-81-15</inkml:trace>
  <inkml:trace contextRef="#ctx0" brushRef="#br0" timeOffset="101969.93">28847 12249 100 0,'8'0'46'0,"-1"0"23"0,-1 3 6 15,2 7-26 1,-4 2-9-16,-2 0-6 0,0 2-6 16,-2 0-7-16,0 2-3 15,0-4-5-15,0-4-3 16,0-2 0-16,0-2-3 15,0-2-3-15,0-2 0 16,0 0-2-16,0 0-1 16,0-3-1-16,0-14 0 15,0-3 0-15,0-6 2 16,2 2-2-16,17-2 0 16,2-3 1-16,6 6-1 15,0 1 0-15,4 8 0 16,-4 7 0-16,-2 7 0 15,-2 0 1-15,-4 4 0 0,-3 19 0 16,-5-2 7-16,-5 8 5 16,1-3 1-16,-7-2 3 15,0 0-4-15,0-6 0 16,0-4-4-16,0 0-3 16,-7-2-4-16,-2-4 0 15,3 1-2-15,-6-6 0 16,8 1 0-16,-3-2 0 15,3 0-3-15,4 0-19 16,0-2-26-16,0 0-14 16,0 0-15-16,2-8-13 15,11-10-26-15,3 2-24 0</inkml:trace>
  <inkml:trace contextRef="#ctx0" brushRef="#br0" timeOffset="103192.98">29456 12204 125 0,'6'-10'40'0,"-4"-2"24"16,0-1-25-16,-2 2-2 15,0 0-3-15,0 1 7 16,0 5 0-16,0-1-9 0,-12 6-8 15,1 0-4-15,1 0-2 16,-4 0-4-16,1 0-5 16,-1 2-3-16,3 11 1 15,0 1-2-15,4-3 4 16,-4-4 0-16,0 4 5 16,2 1-6-16,-2 2-5 15,7 2 4-15,-1 0-4 16,1 4 0-16,4 0-1 15,0 0-1-15,0-2 1 16,0 0-2-16,11-4 0 16,5-4 0-16,1-2 0 15,1-6 0-15,-1-2 1 16,6 0-2-16,0-12 2 0,-4-16-1 16,-3-4 0-16,-3-4 0 15,-3-2-1-15,-4-2-2 16,-2-2-6-16,-1-1 0 15,-3 6-3-15,0 5-3 16,0 3 4-16,0 9 4 16,0 4 6-16,0 2 1 15,0 5 0-15,0 4 1 16,0 3-1-16,0 2 0 16,0 0 1-16,0 0-1 15,0 0 2-15,0 0 2 16,0 0 0-16,0 10-1 15,0 7-2-15,0 2 3 0,0 8 1 16,2 0 4-16,-2 7-2 16,0 3-1-16,2 1 2 15,0 2-3-15,0-2-2 16,0-4-1-16,1-4-1 16,-3-4-1-16,0-6 0 15,3-4 1-15,-3-7-1 16,0-4 0-16,0-5-6 15,0 0-11-15,0 0-19 16,0-2-4-16,2-12 11 16,4-2 3-16,3 2-1 15,5 4 8-15,-1 4 3 0,2 2 12 16,3 0 4 0,-2 0 0-16,1 2 0 0,4 0 2 15,-2 0 1 1,6-2 8-16,0-2 5 0,6-2-1 15,4-4 0-15,3-6 0 16,1-2-2-16,0-5 0 16,-3 1-4-16,-3 3-2 15,-8 1 2-15,-7 8 2 16,-7 6-7-16,-7-1-2 16,-2 5 0-16,-2-1 4 15,0-2 9-15,0-3-9 16,-17 0-2-16,-3 2 0 15,-3-2 0-15,-4 2-2 16,1 2-1-16,0 4 0 0,-1 0 1 16,2 0-1-16,0 0 1 15,5 13 2-15,3 6-3 16,3 2 2-16,3 3-2 16,2-3 4-16,3 3-1 15,-2-1 2-15,4-3 0 16,2-2-1-16,-2-6 5 15,4 0-3-15,0 0-2 16,0-2-2-16,0 2-2 16,6-4 1-16,6 0-2 15,1-2 2-15,5-4-2 16,2-2 0-16,2 0 1 0,1 0-1 16,0 0 0-16,0-4-1 15,-3-6 0-15,3-2-4 16,1-2-17-16,0 4-16 15,5-4-25-15,0 6-13 16,0 0-42-16,-2 6-83 16</inkml:trace>
  <inkml:trace contextRef="#ctx0" brushRef="#br0" timeOffset="103688.09">30161 12108 74 0,'-5'-12'56'16,"1"3"-2"-16,2 4 3 16,2 2-6-16,-2 2-3 15,2 1-3-15,0 0-11 16,0-3-9-16,0 3 0 15,0 0-4-15,0 0-3 16,0 0-3-16,0 0 0 16,10 0 23-16,6 8-16 15,4 6-9-15,-2 0-3 0,5 3-1 16,-4 1-2 0,-1 0-2-16,1 2 3 0,-2 0-3 15,-1-2 3-15,-1 4 0 16,-1-2 0-16,-5-2-1 15,-1 0 0-15,1 0-3 16,-4-2-2-16,-1 0 1 16,1-4-1-16,-5 0 0 15,2-2 0-15,0-2-2 16,-2-2 0-16,2 0 0 16,0 0-1-16,1-4-5 15,-3 0-18-15,2 0-15 16,-2-2-16-16,0 0-17 0,0 0 1 15,0-18 2 1,0-3-47-16,0-4-51 0</inkml:trace>
  <inkml:trace contextRef="#ctx0" brushRef="#br0" timeOffset="104011.49">30404 12082 119 0,'-5'-9'50'15,"3"3"4"-15,-4 3 26 16,1 3-26-16,1-3-10 16,-6 3-10-16,4 0-4 15,-5 0-5-15,-1 0-2 16,-3 12 0-16,-3 8-2 0,1 6-5 16,-4 1-2-16,3 3-5 15,-1-2 1-15,-2 2 1 16,3 0-1-16,-1-2 1 15,3 2-6-15,0-2-3 16,0-1 0-16,6-1-2 16,-1-5 1-16,1-5-1 15,6-3-2-15,0-7-10 16,1-4-20-16,3-2-26 16,-2 0-19-16,0 0-56 15,-4 0-156-15</inkml:trace>
  <inkml:trace contextRef="#ctx0" brushRef="#br0" timeOffset="112456.56">20964 17780 45 0,'0'0'34'16,"0"0"-2"-16,0 0-2 15,0 0-9-15,0 0-6 0,-5-4 0 16,2 0 3-16,3 4 5 16,0 0-1-16,0 0-3 15,0 0 1-15,0 0-11 16,0 0-2-16,0 0-2 15,0 0 2-15,0 0-1 16,0 0-4-16,0 0 0 16,0 0-2-16,0 8 0 15,0 2 0-15,0-2 1 16,0 2-1-16,3-2 0 16,2 3 0-16,3-3 0 15,-1-1 0-15,-1-2 0 16,2-4 0-16,-4 4-1 0,0-2 1 15,3-3 0-15,1 0 0 16,2 0 0-16,3 0 1 16,1 0-1-16,1 0 0 15,5 5 0-15,0-5 0 16,2 0 0-16,3 0 1 16,0 0-1-16,0 0 0 15,0 0 1-15,-4 0-1 16,1 0 2-16,-2 0-1 15,-2 0 0-15,5 0 0 16,-6 0 3-16,5 0 0 16,1 0 0-16,-2 0 1 15,2 0 1-15,2 0 3 16,-5 4-3-16,2-3 3 0,2-1 0 16,-1 4-4-16,2-4-2 15,2 0 2-15,-2 0-2 16,2 4 1-16,0-4-2 15,0 0 0-15,2 0 1 16,0 0 3-16,-2 5-4 16,2-1 5-16,-5 0-2 15,3-3-2-15,-3 3-1 16,1 1 0-16,2-5 0 16,-2 0-2-16,-2 0 1 15,2 0-1-15,-2 0 1 16,-3 0 0-16,-1 0 1 15,2 0 0-15,1 4 2 0,0 0 0 16,3 2-1-16,-1-2 2 16,-1 4-4-16,-2-5 0 15,2-2-1-15,2 1 1 16,2-2 0-16,-1 4-1 16,0-4 0-16,3 0 0 15,-2 0 2-15,0 0 0 16,0 0-1-16,-2 0 1 15,1 0-2-15,1 0 1 16,-3 0 1-16,3 0-2 16,0 0 0-16,-2 0 0 15,1 0 1-15,-1-6-1 16,-3-2 0-16,0 4 0 16,1 0 0-16,-2-1 0 0,2 5 0 15,2-1 0-15,-1-7 0 16,1 3 0-16,-1-4 0 15,0 0 1-15,-1 1-1 16,-3 3 1-16,2-3-1 16,-2 2 0-16,1-3 0 15,-2 6 0-15,2-2 1 16,1 4-1-16,2 1 0 16,1 0 2-16,1 0-2 15,1 0 0-15,-4 0 0 16,-2 1 0-16,2-1 0 15,-3 5 1-15,-2-5-1 16,-2 0 1-16,-1 0 0 0,-1 0 0 16,-1 0 0-16,3 0-1 15,3 0 1-15,-1 0-1 16,1 0 1-16,-2 0-1 16,-3 3 1-16,-1-3-1 15,-5 0 0-15,-1 0 0 16,-2 0 1-16,-1 0 0 15,-1 0-1-15,3 0 0 16,-6 0 2-16,4 0-2 16,-1 0 0-16,1 0 0 15,1 0 0-15,-3 0 0 16,0 0 0-16,1 0 0 0,-3 0 1 16,0 0-1-1,2 0 0-15,-2 0 1 0,0 0-1 16,0 4 1-16,2 7-1 15,2 2 1-15,3 9-1 16,-1 1 1-16,6-5-1 16,-3 0 0-16,-3 4 0 15,4-10 0-15,-6 2 1 16,2 0-1-16,3 0 0 16,-1-2 0-16,-2-2 0 15,1 3 0-15,-1-6 1 16,-2-2-1-16,-2 4 0 15,1-3 1-15,-3-3-1 0,5-3 0 16,-5 0 0 0,0 0 1-16,0 0-1 0,0 0 0 15,0 0 0-15,2 0 0 16,0 0 1-16,3 0 0 16,-1-5 1-16,2-11-2 15,6 2 0-15,-1-4 0 16,2 0 0-16,5 6 0 15,-5-6 0-15,1 4 0 16,-3 0 0-16,-5 6 0 16,-1-2 0-16,2 6 0 15,-5-4 0-15,2 6 0 0,-1-2 0 16,-1 0 0-16,4-4 0 16,-2 3 0-16,4 0 0 15,-2-4-2-15,3 5 2 16,1 4 0-16,0-1 0 15,-1-3 0-15,-2 4-1 16,4 0 1-16,-4 0 0 16,-1 0 0-16,3 0 0 15,-2 0 1-15,2 0-1 16,6 0 0-16,5 0 0 16,-1 0 0-16,0 0 0 15,-1 0 0-15,1 0 0 16,0 0 0-16,1 0 0 15,3 0 0-15,3 4 2 16,1-3-2-16,0-1 1 16,-5 0-1-16,1 0 0 15,-4 0 0-15,1 0 1 0,1 0-1 16,-2 0 0-16,2 0 2 16,1 0 2-16,4 0-2 15,-1 0-1-15,0 0 1 16,-3 0-1-16,-2 0 0 15,2 0-1-15,1 0 1 16,-3 0 0-16,-1-1 0 16,0-3 0-16,2 0 1 0,2 4 0 15,-1 0 0 1,-1-5 2-16,-6 1-3 0,1 0 0 16,-1 3 0-16,1-3-1 15,-1 4 1-15,-1 0-1 16,-1-5 1-16,-2 5 0 15,1-3-1-15,-2 3 0 16,3 0 1-16,-1-5-1 16,1 5 1-16,1-1 0 15,3-4 0-15,1 5 1 16,3-4-2-16,-2 4 0 16,-7 0 1-16,1 0-1 15,0 0 0-15,-1 0 0 16,-2 0 0-16,1 0 2 15,1 0-2-15,-1 0 0 0,-3 0 0 16,4 0 0-16,1 0 0 16,-1 0 0-16,1 0 1 15,7 0-1-15,2 0 0 16,3 0 0-16,-1 0 0 16,-8 0 0-16,-3 0 0 15,0 0 0-15,-1 0 0 16,-1 0 1-16,1 0-1 15,-6 0 0-15,5 0 0 16,-3 0 0-16,2 0 0 16,1 0 0-16,2 0 1 15,3 0-1-15,4 9 0 0,-3-8 1 16,4 4-1-16,-6-2 0 16,-1-3 0-16,-1 0 0 15,3 0 0-15,-3 0 0 16,3 0 0-16,3 0 0 15,0 0 1-15,3 0-1 16,2 5 0-16,5 0 0 16,0-1 0-16,0 0 0 15,-4-4 0-15,-5 0 0 16,-1 0 0-16,4 0 0 16,0 5 0-16,-4-1 0 15,-1 0 0-15,-5-3-1 16,1-1 1-16,1 4 0 15,1-4 0-15,3 5 0 16,0-5 0-16,1 0-1 0,3 0 1 16,3 0 0-16,1 0-1 15,-3 0-1-15,-3 0 0 16,-4 0 2-16,-1 0 0 16,1 0-1-16,2 0 1 15,-1 0 0-15,-3 0-2 16,7 0 1-16,0 0-1 15,3 0 0-15,4 4 1 16,-5-4 1-16,-1 0-1 16,-4 0 1-16,2 0-1 0,-3 0 1 15,-1 0-1 1,-1 0 1-16,-1 0 0 0,6 0-1 16,1 0 0-16,0 0-1 15,1 0 2-15,-3 0 0 16,2 0-1-16,7 0 1 15,0 0-1-15,2 0-1 16,-2 0 1-16,-7 5 1 16,1-5-1-16,-6 0 1 15,1 0-1-15,7 0 1 16,-1 0 0-16,1 0-11 16,-1 0 9-16,-6 0 2 15,0 0 0-15,0 0 2 16,5 0-2-16,0 0 0 15,0 0-2-15,-1 0 2 0,-2 0 0 16,-2 0 0-16,0 0 0 16,2 0 0-16,2 0-1 15,1 0 1-15,0 0 0 16,4 0-15-16,-4 0 15 16,4 0 0-16,2-1-1 15,4-7 1-15,0 8-6 16,3-5 5-16,-5 1 1 15,2 4 0-15,3-5-1 16,3-4-20-16,-2 5 19 16,1 0-1-16,-5 3-10 15,5-3 13-15,1 4 0 0,0 0-8 16,1 0 7-16,-4 4 1 16,2 1-1-16,-7 4 1 15,-2-1-2-15,1-7 1 16,-5 3-4-16,4 1 0 15,-2-5-13-15,4 0 18 16,1 0-2-16,-1 0-13 16,-2 4 15-16,0-4-1 15,0 4-1-15,-4-3 0 16,1 4 2-16,-1-1-2 16,1 7 1-16,1-8 1 15,-2 1 0-15,-1 0-3 16,-1 0-4-16,-2-4-1 15,-2 0 5-15,-2 4-2 16,1-4 0-16,0 0 3 0,4 2 2 16,5-2-3-16,0 0 2 15,2 0-1-15,0 4 2 16,0 0-3-16,-2 0 1 16,-3 2 0-16,0-4 0 15,-1-2 0-15,-1 0-2 16,-2 0-1-16,-2 0 1 15,-5 2 4-15,1-2-1 16,-1 0 1-16,1 0 0 16,1 4 0-16,1-4 0 15,-1 0-1-15,1 0 0 16,-5 0-6-16,3 0 1 0,-6 0 4 16,-1 0 0-16,-1 0 1 15,-1 0 1-15,2 0 0 16,-1 0 1-16,1 0-1 15,4 0 2-15,-4 0 0 16,6 0 1-16,-2 0 0 16,1 0-2-16,-4 0-1 15,-1 0 0-15,2 0 2 16,0 0-2-16,2 0 0 16,3 0 0-16,-1 0 1 15,1 0-1-15,1 0 1 16,-1 0-1-16,-6 0 0 15,3 0 0-15,-2 0 0 0,2 0 0 16,2 0 0-16,3 0 0 16,4 0 0-16,2 0 2 15,-1-4-2-15,1 4 0 16,-4 0 0-16,0-2 0 16,1 0-2-16,0 2 2 15,-1-2 0-15,-1-2 0 16,1 4 0-16,-1 0 0 15,0-4 0-15,0 4 0 16,1-4 0-16,-1 4 0 16,4 0 0-16,-1-4 2 15,3 4 1-15,0 0-1 0,2 0 1 16,0 0 0 0,-3 0 1-16,0 0-3 0,-4 0 0 15,3 0 0-15,-6 0 0 16,-1 0 0-16,-1-2 1 15,2 2-1-15,3 0 0 16,2 0 4-16,4 0-4 16,-1 0 3-16,-1 0 1 15,-1 0-1-15,-6 0 7 16,-1 0 1-16,-2 0-5 16,-1 0-3-16,3 0-2 15,-3 0 1-15,3 0 1 16,-1 0-1-16,0 0 1 15,5 0 0-15,5 0 0 16,0 0 2-16,2 0-2 0,0 0 0 16,-3 0 0-16,1 0 0 15,-4 0-1-15,-1 0-2 16,-2 0 1-16,-3 0 1 16,0 0 0-16,1 0 1 15,-1 0 0-15,3 0-1 16,-1 0 0-16,2 0-1 15,-5 0 0-15,-1 0-1 16,-1 0 1-16,-1 0-1 16,1-4 3-16,0 4 0 0,1-4 0 15,2 4 0 1,1 0-3-16,1 0 2 0,5 0-3 16,5 0 1-16,-1 0 0 15,-2 0-1-15,1 0 0 16,-7 0 1-16,-1 0-1 15,1 0 1-15,-5 0-1 16,2 0 0-16,1 0 0 16,3 0 1-16,-3 0-1 15,1 0 0-15,-1 0 0 16,-3 0 0-16,-1 0 0 16,4 0 0-16,3 0 0 15,2 0 0-15,1 0 1 16,2 0-1-16,-4 0 0 15,0 0 0-15,-5 0 0 0,0 0 0 16,1 0 0-16,-3 0 0 16,11 0 0-16,7 4 1 15,3 0-1-15,-1-2 0 16,-4 2 0-16,-8-4-1 16,-3 4 1-16,1 0 0 15,2-4-1-15,3 6 0 16,3-4-1-16,-1 0 0 15,-4-2 2-15,-2 4 0 16,-1 0-2-16,-3-4 2 16,1 4 0-16,-1-4-1 15,-1 0 1-15,-4 0-1 0,1 0 1 16,-4 0 0 0,-2 0 0-16,1 0-1 0,-3 0-1 15,-2 0 2-15,4 0-2 16,4 0 1-16,0 0 1 15,7-4 0-15,1 0 0 16,2 4-1-16,-2 0-3 16,-8 0-2-16,-1 0-3 15,-2 0 1-15,-1 0 3 16,3 0-1-16,2 0 3 16,0 0 0-16,2 0-2 15,0 0 4-15,3 0 0 16,-1 0 1-16,-3 0-2 15,2 0-1-15,-1 0-1 16,1 0-1-16,-2 0 3 0,-1 0 0 16,0 0 1-16,2 0-2 15,2 0 0-15,1 0 2 16,-1 0-7-16,1 0-1 16,-1 0 3-16,3 0-3 15,1 0 3-15,4 0 5 16,-6 0 1-16,3 0 0 15,-3 0 1-15,1 4-1 16,-1-4 0-16,4 0 0 16,-4 0 0-16,3 4 0 0,-5-4 0 15,1 0-1 1,-5 0 1-16,-1 0-1 0,2 0-2 16,-4 0 0-16,1 0 1 15,1 0-2-15,0 0-2 16,0 0-2-16,-1 0 0 15,-3 0 2-15,2 0 2 16,-4 0 0-16,4 0 0 16,1 0 1-16,1 0-2 15,4 0-3-15,1 0 0 16,-2 0-5-16,1 0-8 16,-4 0 2-16,1 0-6 15,-2 0 3-15,0 0 14 16,-1 0 7-16,5 4 1 15,1-2 0-15,1 2-5 0,1-4-9 16,-6 0-2 0,-1 0 2-16,-1 0 7 0,-2 4 1 15,4-4 6-15,3 0-4 16,3 0 3-16,-4 0 0 16,6 0-1-16,-7 0-16 15,0 0 12-15,-3 0 5 16,-4 0-8-16,1 0 1 15,1 0 3-15,3 0-3 16,4 0 8-16,5 0 0 16,-3 0 0-16,2 0-40 15</inkml:trace>
  <inkml:trace contextRef="#ctx0" brushRef="#br0" timeOffset="112554.3">32317 17999 133 0,'0'0'10'16,"8"4"22"-16,5-2-32 15,5 6-52-15,11 2 12 16</inkml:trace>
  <inkml:trace contextRef="#ctx0" brushRef="#br0" timeOffset="113678.16">32757 17937 26 0,'15'-8'50'0,"-1"5"-27"0,3-4-13 16,-5 3 15-16,-3 0-15 16,4-1-10-16,0 4-1 15,-4-3 1-15,-2 0-2 16,-3 4 4-16,-4 0-1 16,0 0 2-16,0 0 0 15,4-5-2-15,8 1 0 16,-1-1-1-16,3 1-1 15,-10-1 1-15,0 1 5 16,1 0 4-16,1 3 12 16,4-3 33-16,0-1-30 15,-1 2-19-15,3-2-5 0,-6 4-1 16,-1-4 1-16,1 5-4 16,-4 0 1-16,3 0-1 15,0 0 1-15,-1 0-2 16,3-4 4-16,3 4-2 15,2 0 2-15,1-3 1 16,-2-2 0-16,-1 5-1 16,-2 0 1-16,-6-1 2 15,3-1 3-15,-1-5-2 16,-4 7-2-16,4-4 1 16,-1 4-2-16,2 0 1 15,-3-4-1-15,-2 4 0 16,2 0 3-16,-2 0 2 15,2 0 0-15,3-4 0 16,-5 4-4-16,2-5 1 0,0 5-2 16,-2-5-1-16,2 5-1 15,0 0-2-15,0-4 0 16,-2 4 1-16,0 0 3 16,6-4 0-16,-2 2 0 15,2-1 0-15,-1 3 0 16,-1-5 0-16,0 1 0 15,2 4-3-15,-6-4-5 16,4 4 0-16,-2 0 7 16,7-4-2-16,-3 2-3 15,1-2-1-15,0 4-3 16,-5-4 3-16,5 4 5 0,-3 0 1 16,-2 0 0-16,0 0 1 15,-2 0-6-15,0 0-6 16,0 0-12-16,0 0-9 15,0 4-26-15,0 10-14 16</inkml:trace>
  <inkml:trace contextRef="#ctx0" brushRef="#br0" timeOffset="116386.68">33209 17459 6 0,'0'8'62'15,"0"-2"-13"-15,0 2 6 0,-9-3-16 16,-4-5-8-16,8 0 1 16,-6 0-5-16,7 4-4 15,-3-4 1-15,1 0-3 16,0 3-5-16,0-1 4 15,-1-2 1-15,3 0-2 16,0 0-1-16,-4 0 2 16,0 0-6-16,1 0-4 15,1 0-3-15,1 0 1 16,2 0-4-16,1 0-1 16,2 0-2-16,0 0-1 15,0 0 0-15,0-2-1 16,0-10 1-16,12 4 0 0,3-2-1 15,1 6 1 1,-1 0 0-16,-3 4-2 0,-1 0 2 16,-3 0 0-16,2 8 0 15,-1 6 0-15,-3 2 0 16,-4-1 2-16,-2 2-1 16,0-2-1-16,0 3 1 15,-4-4-1-15,-9-2 1 16,-1-3 2-16,-1-4-3 15,1-5 1-15,3 0 0 16,-5 0-1-16,5-18-1 16,-2-4 1-16,6-6 0 0,7-3 0 15,0-1-1 1,7 2 0-16,17 2-1 0,5 10 1 16,-2 10 0-16,-7 8 0 15,-2 0 1-15,-4 0 0 16,-1 18 0-16,-4 0 0 15,-2 4 1-15,-5 0 0 16,-2-4-1-16,0 0 3 16,0 0-1-16,-7-5-2 15,-9-7 2-15,-1-2-2 16,-3-4 1-16,-1 0 0 16,2 0-1-16,3-9-1 15,3 0 1-15,3-9 0 16,8 0-1-16,2-5 0 15,0 1-4-15,12 4 3 0,9 0-1 16,4 6 3 0,4 6-2-16,2-2 2 0,0 8-1 15,-2 0 1-15,-6 0 0 16,-4 0 1-16,-5 8-1 16,-5 6 1-16,-5-6 3 15,-4 2 2-15,0-2 2 16,0-4-2-16,-8-4-2 15,-5 0 2-15,-3 0-4 16,3 0-1-16,1 0 3 16,1-12-4-16,5-6 0 15,6-4 0-15,0 1-2 0,0-4-6 16,15 7 4-16,12 2 3 16,6 7 0-16,-2 9 0 15,-6 0 1-15,-5 0 1 16,-11 9-1-16,-3 7 1 15,-6-2 1-15,0 0 0 16,0 1 4-16,-10-4-5 16,-15-1 1-16,-6 2-2 15,2-6 0-15,4-2-9 16,2-4-18-16,6 0-16 16,-1 0-22-16,7 0-36 15,5-10-73-15</inkml:trace>
  <inkml:trace contextRef="#ctx0" brushRef="#br0" timeOffset="117168.95">33320 17320 139 0,'-4'0'50'15,"0"0"-8"-15,2 0 12 16,-2 5-27-16,0 3-5 16,4-8-3-16,-2 10 0 15,0-6 1-15,-3 7-7 16,1 4 3-16,0-5 0 16,-3 4-12-16,2 2 2 15,1-6-1-15,-1-2-3 16,3-2 1-16,0-2-1 15,0-4-1-15,0 0 7 0,0 0 3 16,-5 0-9-16,4-14-2 16,3-4-1-16,0 2 1 15,0-2-1-15,16 4 1 16,-3 4 0-16,3 10 0 16,-1 0-1-16,1 0 1 15,3 14 0-15,-4 4 0 16,-7 0 1-16,0 0-1 15,-4 0 4-15,-4 0-2 16,0 0 6-16,0-5 0 16,0 0-2-16,-2-4-4 15,-10-4-1-15,-1 4 0 0,-1-6 0 16,1-3-1-16,-1 0 0 16,1 0 0-16,-2-3-2 15,1-15 0-15,6-5-2 16,-1 1-1-16,6 0-3 15,3 0-4-15,0 4 1 16,14 4 3-16,11 10 5 16,-4 4-1-16,0 0 4 15,1 4 0-15,-5 10 0 16,-3 4 0-16,-7-2 0 16,-7 7 0-16,0-4 0 15,-2 7 0-15,-27 5 0 16,-9-3-41-16,5-2-45 15,-6 2-67-15</inkml:trace>
  <inkml:trace contextRef="#ctx0" brushRef="#br0" timeOffset="118452.43">33757 17311 60 0,'2'0'36'0,"0"0"7"16,0 0 6-16,6 0-22 15,-2 0-7-15,3 0 5 16,2 6-2-16,-4 6-2 16,-3-1-5-16,-1 0 2 15,-3 7-4-15,0-4-1 0,0 4 5 16,0 0 0 0,-3-4 1-16,-8 2-5 0,-4-2-3 15,1-5 1-15,-4-4-1 16,0-5 5-16,3 0-11 15,-1 0-3-15,5 0-1 16,3-10 0-16,2-2-1 16,6-6 0-16,0 0 0 15,0-4 0-15,14 0 0 16,9 5 0-16,0 2 0 16,2 12-1-16,-2 3 1 15,-1 0 1-15,-2 7-1 16,-6 11 0-16,-6 8 2 15,-1-2-2-15,-7 2 2 16,12-8 2-16,-12 0 2 0,-3-5 2 16,3 1 0-16,-2-5-1 15,-14-5 1-15,-4 1-1 16,0-5-4-16,2 0 0 16,1 0-2-16,-4-5-1 15,7-13 0-15,4 0 0 16,3-4 0-16,7 0-2 15,0 0-4-15,0-2 0 16,13 8 5-16,10 10 0 16,-1 2 0-16,-2 4 1 15,0 0 1-15,-2 18-1 16,-7 0 1-16,-2 4 0 0,-9-4 0 16,12 4 0-16,-15-8 0 15,3 4 6-15,-2-1-3 16,-12-7 0-16,-4-2-1 15,1-8-1-15,1 0 2 16,-4 0-3-16,4 0 0 16,1-13-1-16,5 0 0 15,8-5-1-15,2-1 1 16,0 6-2-16,8-4-3 16,9 11-1-16,1 2 5 15,-3 4 0-15,-1 0 1 16,-5 14 0-16,-3 8 1 15,-1 8 0-15,-5-1-1 0,0 1 2 16,0-7 0-16,-11-5 2 16,-5-1-1-16,3-11 0 15,-8-2 1-15,4-4 2 16,-1 0-4-16,3-22-2 16,3-4 0-16,8 2 0 15,2-2-1-15,2-1 0 16,0 5-7-16,8 4-6 15,8 4-7-15,-5 10-15 16,1 4-14-16,-1 0-25 16,-9 8-87-16</inkml:trace>
  <inkml:trace contextRef="#ctx0" brushRef="#br0" timeOffset="119602.04">33062 17853 86 0,'-5'-5'54'16,"1"-1"-25"-16,4-1 7 16,-5-4-1-16,5-1-14 15,0 3 9-15,0 0 2 0,0 3-9 16,0 3-6-16,0 3 1 16,0 0-8-16,-2 0 17 15,0 0-6-15,2 0 0 16,-2-5-1-16,-2 5-7 15,-1 0 7-15,-7 0-13 16,6 0-6-16,-5 0 3 16,-3 8 5-16,-1 2-6 15,-10 4 3-15,-1 4-1 16,-3 8 0-16,-5-3 1 16,-1 4 2-16,4 0-5 15,-3 3 0-15,5-2 3 16,0 4 4-16,2-2-5 15,0 2-4-15,7-2 2 16,1-2 0-16,-8-2 0 0,6 0-2 16,0-1 0-16,-2-4 1 15,1 5 0-15,1 0-2 16,4 1 0-16,-1-7 1 16,7-8-1-16,0-3 1 15,2-4-1-15,2-1 0 16,1 0 0-16,1-2 0 15,5 2-5-15,-2-4-11 16,2 0-9-16,0 0-15 16,0 0-17-16,0 0-24 15,0-4 6-15,5-11-30 16,5-3-103-16</inkml:trace>
  <inkml:trace contextRef="#ctx0" brushRef="#br0" timeOffset="119992.09">32449 18103 117 0,'0'0'39'16,"0"-2"13"-16,0-2-9 16,0 4-2-16,0 0-7 15,0 0-5-15,0 0 10 16,0 25-13-16,0 0-14 15,-2 5 8-15,-7-2-3 0,-2 2-8 16,-3-2-2-16,5-6-2 16,-1 1-2-16,1-5 2 15,-1-1-1-15,4-2-1 16,2-7 2-16,1-4-3 16,3 0 0-16,0 0-2 15,0-2-1-15,15 6 1 16,17-4 0-16,-1 0 0 15,2-2 1-15,8 2-1 16,-1-4 0-16,0 0 1 16,0 0-1-16,-6-4-2 15,-13-2-10-15,-7 2-19 0,-14 4-28 16,0 0-28-16,-20 10-91 16</inkml:trace>
  <inkml:trace contextRef="#ctx0" brushRef="#br0" timeOffset="121449.15">29762 18392 87 0,'-11'-16'39'0,"0"-2"19"15,-1-6-27-15,2 6 11 16,-1 0-1-16,3 1-7 0,4 8 4 16,-2 0-8-16,3 7 1 15,1 2-5-15,0 0-8 16,2 0 4-16,-4 0 4 15,-6 6-10-15,-1 20-10 16,-5 3-5-16,-1 9-1 16,1-2 0-16,1-4 2 15,-1 0-2-15,-2 5 1 16,2-4 0-16,1-1-1 16,1 1 0-16,1-12 1 15,1 1-1-15,0-4 0 16,5-3 0-16,3-7 0 15,0-4 0-15,4-4 1 0,-3 0-1 16,0 4 0 0,3-4 0-16,-2 0 0 0,2 0-1 15,0 0 1-15,0 0-1 16,0 0 0-16,0 0-2 16,0 0 2-16,23 0 0 15,1 0 1-15,5-4-2 16,0-8-3-16,3 1-9 15,1-2-9-15,-4 4-23 16,2 6-33-16,-4-3-31 16,-2 1-54-16</inkml:trace>
  <inkml:trace contextRef="#ctx0" brushRef="#br0" timeOffset="121661.04">29800 18478 89 0,'0'0'58'16,"2"0"-10"-16,-2 0-12 16,3 16-3-16,-3-2-8 15,2 4 1-15,0 4-1 16,0 4-2-16,-2 3-10 16,0-3-8-16,0 1-3 15,0-4-2-15,0-5-18 16,0-2-43-16,-6-14-55 15</inkml:trace>
  <inkml:trace contextRef="#ctx0" brushRef="#br0" timeOffset="121882.8">29892 18500 147 0,'17'-10'55'0,"1"-6"-6"15,4-8 13-15,5 2-21 16,2 0-23-16,2-4-5 16,2 7-10-16,-2 1 0 15,-4 9-2-15,-4 1-1 16,-10 8-1-16,-4 0-13 0,-4 0-36 16,-5 0-44-1,0 0 8-15</inkml:trace>
  <inkml:trace contextRef="#ctx0" brushRef="#br0" timeOffset="122088.05">30083 18217 28 0,'0'0'98'16,"-2"0"-30"-16,-2 10-27 16,1 17-6-16,-2 9 3 15,1 4-8-15,2 0-7 16,-3 8-11-16,1-6-7 15,0-2-3-15,2-6-2 0,2-6 0 16,0 2-21-16,0-9-35 16,0-5-40-16,0-7-50 15</inkml:trace>
  <inkml:trace contextRef="#ctx0" brushRef="#br0" timeOffset="122471.04">30281 18254 54 0,'0'-9'42'0,"0"-1"-18"15,0 6 2-15,0 4 0 16,-2-4 1-16,2 4-2 16,0 0 4-16,0 0 6 15,0 13 5-15,0 19-15 16,0 16 2-16,0 2-7 16,0 4 1-16,0-4-6 15,0-6-6-15,0-6-2 16,0-6-3-16,0-10-2 15,0-3 0-15,0-11-2 16,0-7 0-16,0 3-2 0,0-4-24 16,0 0-34-16,0 0-29 15,0-5-61-15</inkml:trace>
  <inkml:trace contextRef="#ctx0" brushRef="#br0" timeOffset="122830.4">30401 18442 117 0,'5'4'74'16,"-1"14"-20"-16,-1 4-5 15,1 0-15-15,-1-8-9 16,-3 2-11-16,0-6-5 0,0-3-6 16,2-4 1-16,-2-3 7 15,0 4-2-15,0-4-4 16,0 0-3-16,0 0-2 15,2-14 0-15,2-8-1 16,7-10 1-16,5-2-1 16,-1 2 1-16,3 6 1 15,-5 12-1-15,-1 6 0 16,-1 8 0-16,-5 0 0 16,0 16 11-16,-2 8 5 15,-4 10-4-15,0-2-3 16,0-3-8-16,0-4 1 15,0-7-2-15,0-2-6 0,0-10-25 16,0 2-29 0,2-8-58-16,7 4-33 0</inkml:trace>
  <inkml:trace contextRef="#ctx0" brushRef="#br0" timeOffset="123297.87">30785 18280 137 0,'-2'-4'68'0,"-16"4"-20"16,-3 0 16-16,0 5-27 15,-2 14-4-15,5 7-20 16,7 4 3-16,3 6-11 16,2 4 1-16,6 2 1 0,0-4-5 15,0-6 2-15,0-5-3 16,14-14 1-16,-1-5-2 15,3-5 1-15,1-3-1 16,6 0 1-16,2-19-1 16,-3-17-1-16,2-14 1 15,-4-2-1-15,-1-10-1 16,-9-3-7-16,-3 8-1 16,-7 8 0-16,0 13 1 15,0 14 9-15,0 8 0 16,-4 10 0-16,-3 4 1 15,3 0 15-15,-1 8 7 16,3 20-22-16,-1 12 0 0,3 9 0 16,0 8 2-16,0 2 0 15,0 7-2-15,8-5-1 16,0-10 0-16,1-7-8 16,-3-15-29-16,0-12-8 15,-4-4-16-15,0-13-25 16,-2 0 19-16,0-9-9 15,2-17 3-15</inkml:trace>
  <inkml:trace contextRef="#ctx0" brushRef="#br0" timeOffset="123646.51">30937 18512 38 0,'19'-22'73'0,"6"10"-12"15,4 2-5 1,2-2-8-16,0 2-21 0,3 0-3 16,-5-6-1-16,0-2-10 15,-5-4 2-15,-11 0-1 16,-6-6-6-16,-5 6-3 15,-2 4-2-15,0 0-2 16,-2 7 0-16,-16 4-1 16,-2-2 1-16,-5 5-2 15,2-2 0-15,-4 6 0 16,0 0-2-16,4 0 3 16,5 6 0-16,3 14 2 15,9 4-2-15,6 7 9 16,0 5-8-16,0 0 5 15,0 0 6-15,12-2-3 0,5 2-1 16,-4-4-2 0,0-3-1-16,-2-8-4 0,2-5 0 15,1-5-1-15,-5-8 0 16,7 1-1-16,-5-4-14 16,-1 0-22-16,6 0-27 15,-3-13-20-15,1-8-80 16</inkml:trace>
  <inkml:trace contextRef="#ctx0" brushRef="#br0" timeOffset="123857.98">31257 18326 170 0,'7'0'61'0,"-1"8"-7"0,8 10 5 15,3 4-24-15,4 2-11 16,1 6-6-16,0 0-2 15,5 9-13-15,-3-6-2 16,1-1-1-16,-5-2-1 16,-4-16-19-16,-10-4-32 15,-4-5-12-15,-2-5-42 16,0 0-56-16</inkml:trace>
  <inkml:trace contextRef="#ctx0" brushRef="#br0" timeOffset="124041.49">31424 18213 182 0,'0'0'93'0,"0"28"-30"15,-7 16-22-15,-1 14 1 16,-6 5-22-16,1-5-11 16,-3-6-3-16,3-12-5 15,-2-12 0-15,3-6-1 16,-1-4-8-16,-1-4-46 15,5-5-81-15</inkml:trace>
  <inkml:trace contextRef="#ctx0" brushRef="#br0" timeOffset="126303.45">33708 17070 31 0,'0'0'39'0,"0"0"-7"16,0 0 0-16,0 0-4 15,0 0 0-15,0 0-8 0,0 0 1 16,0 0-1-16,0-3 4 16,0 3 0-16,0-11-15 15,0 3-7-15,3-5 0 16,-3-5 1-16,4-1-1 15,0 1 1-15,-2-4 0 16,5 0-3-16,-5-4 1 16,-2-6 0-16,0 2 1 15,0-6 1-15,0 4-1 16,0 1 0-16,0-5-1 16,0 6-1-16,0-2 2 15,0-4-2-15,-2 4 0 16,0-8 1-16,-3 10-1 0,3-6 0 15,-2 4 1 1,0 2-1-16,-2-6 1 0,0 4-1 16,4-4 1-16,-7 5 0 15,3 3 2-15,-4 2 0 16,1 0 1-16,1 4-3 16,1-2 0-16,0 2-1 15,2-4 0-15,3 0 0 16,0 2 0-16,2 2 0 15,0 0 1-15,-2 4-1 16,0-4 0-16,0 0 0 16,-3-1 0-16,1-3 0 15,-1 4 0-15,-4-2 0 16,3 2 0-16,-3 0 0 0,-1 0 0 16,6-1 0-16,-5 6 0 15,5-5 0-15,-2 4 0 16,-2 4 0-16,2-2 2 15,-3-2-2-15,-3-2 0 16,2-2 0-16,-1 0 0 16,-1-5 0-16,1 6 0 15,3-2 0-15,0 1-2 16,2 4 0-16,-3 0-3 16,5 4 2-16,-1 2 2 15,1 1 1-15,-1-2 0 16,3 1 0-16,-3 2 0 15,1-4 0-15,4 2 0 0,-4 2 0 16,-3-4 0-16,3 0 0 16,-8-2 0-16,6 2 0 15,-3-2 0-15,-1 1 0 16,4 2 1-16,-3-1-1 16,1-4 0-16,-2 1 1 15,-1 3-1-15,5 1 1 16,-4-1-1-16,-1-3 0 15,3 7 0-15,-2-2 0 16,4 2 0-16,1 2 0 16,3 2 0-16,-2-2 0 15,0-2 0-15,-10 0 0 16,3-1 1-16,2 0-1 16,0 3 0-16,2-3 0 0,1 4 0 15,-1-1 0-15,3 8-1 16,2-5-1-16,2 4-11 15,0 1-9-15,0 0-19 16,0 0 3-16,0-8 19 16,0-4 18-16,-3-10 1 15,-8-3 4-15,-2 4 8 16,1-1 3-16,1 4-6 16,5 4-2-16,4 6-1 15,-4 2-2-15,4 6 4 16,2 0-1-16,-2 0-2 0,2 0-5 15,-2 0-1-15,0 2 1 16,0-2 1-16,2 0-1 16,-2 0 4-16,2 0 1 15,-5 0-4-15,5 4 0 16,-2 0 1-16,-2 2-2 16,4 6 0-16,0-1-4 15,0 10-2-15,0 8-20 16,0 2-8-16,0 5-7 15,0-4-32-15,0-8-44 16</inkml:trace>
  <inkml:trace contextRef="#ctx0" brushRef="#br0" timeOffset="126542.05">33171 14916 146 0,'35'17'37'0,"1"4"15"15,0-6-26-15,-10-3-7 16,-3-4-1-16,-3-6-7 16,-5 0-8-16,-5-2 0 15,-4 0-3-15,-1 0-2 16,-3 0-22-16,-2 0-31 15,0 0-26-15</inkml:trace>
  <inkml:trace contextRef="#ctx0" brushRef="#br0" timeOffset="127975.14">31621 18432 5 0,'4'0'55'0,"-2"0"-15"16,-2 0-4-16,0 0-6 15,2 0 3-15,-2 0-5 16,0 0 3-16,0 0 5 16,0 0-7-16,0 0-8 15,0 0-8-15,0 0-10 16,0 0 0-16,-2 0 6 15,-2 0-1-15,-1 0 0 16,3 0 0-16,0 0-3 16,-1 0-2-16,3 0 2 0,0 0-5 15,0 0 0 1,0 0 1-16,0 0-1 0,0-8 0 16,3 4 0-16,10-2 1 15,2-2-1-15,1 4 0 16,5-6 0-16,-4 6 1 15,3 0-1-15,-5 4 0 16,1-4-1-16,-3 2 1 16,-1 0-4-16,-3 0-32 15,-3 2-19-15,-1 0-67 16</inkml:trace>
  <inkml:trace contextRef="#ctx0" brushRef="#br0" timeOffset="128296.28">31858 18151 171 0,'0'0'45'0,"0"10"-23"15,0 2 4-15,0 2-12 16,0-2 9-16,3 2-6 15,2 4-1-15,-3 9-1 16,0 5 1-16,4 0 5 16,-1 4-11-16,-3 2-3 15,0-2 3-15,-2 4 2 0,0-4-6 16,0-4-1 0,0-6-3-16,0 0-1 0,0-8 0 15,0-4-1-15,0 0-9 16,0-5-33-16,2-9-41 15,-2 0-53-15</inkml:trace>
  <inkml:trace contextRef="#ctx0" brushRef="#br0" timeOffset="131439.26">32298 13908 76 0,'-10'-10'48'16,"6"2"1"-16,-3 4 6 15,5 0-22-15,0 2-5 16,0 0-4-16,2 2-2 0,0-2-8 16,0 2-4-16,-2-2-4 15,2 0 4-15,-2-2-8 16,0 0-1-16,-1 4 0 15,3 0 1-15,0 0 1 16,0 0-2-16,0 0 1 16,0 0-1-16,0 0 0 15,0 0 1-15,0 0 1 16,-3 0 8-16,3 16 0 16,0 10-10-16,0 4 2 15,-4 6-1-15,0 5 3 16,-1-6-1-16,1 0-1 0,0-5-2 15,-3-2 0 1,4-8 0-16,-1 2-1 0,2-4 1 16,-3 0 0-16,1 2 0 15,-3-2-1-15,1 4 0 16,-4 4 0-16,4-2 0 16,-3 2 0-16,5-4 0 15,-3-8 0-15,4-4 0 16,-1-2 1-16,2-2-1 15,2-3 0-15,-2-3 0 16,2 0 2-16,0 0-2 16,0 0 0-16,0 0 0 15,0 0 0-15,0 0 0 0,0 0 0 16,0 0 0 0,0 0 0-16,0 0 1 0,0 0-1 15,0 0 0-15,0 0 0 16,0 0 1-16,0 0 0 15,0 0 1-15,0 0 0 16,0 0 1-16,0 0-3 16,0 0 0-16,0 0 0 15,0 0 0-15,0 0 0 16,0 0 0-16,0 0 0 16,0 0 1-16,0 0-1 15,0 0 0-15,0 0 0 0,0 0 1 16,0 0-1-16,0 0 1 15,0 0 0-15,0 0-1 16,0 0 2-16,0 0-2 16,0 0 1-16,0 0-1 15,-2 0 0-15,2 0 0 16,0 0 0-16,0 0-1 16,0 0 1-16,0 0 0 15,0 0 0-15,0 0 0 16,0 0 0-16,0 0 0 15,0 0 0-15,0 0 0 16,0 0 0-16,0 0 0 16,0 0 0-16,0 0 0 0,0 0 0 15,0 0 0 1,0 0 0-16,0 0 0 0,0 0 0 16,0 0 0-16,0 0 0 15,0 0 0-15,0 0 0 16,0 0 0-16,0 0 0 15,0 0 0-15,0 0 0 16,0 0 0-16,0 0 0 16,0 0 0-16,0 0 0 15,0 0 0-15,0 0 0 16,0 0 0-16,0 0 0 16,0 0 0-16,0 0 0 15,0 0 0-15,0 0 0 16,0 0 0-16,0 0 0 15,0 0 0-15,0 0 1 0,0 0-2 16,0 0 1-16,0 0 0 16,0 0 0-16,0 0 0 15,0 0 0-15,0 0 0 16,0 0 0-16,0 0 0 16,0 0 0-16,0 0 0 15,0 0 0-15,0 0 0 16,0 0 1-16,0 0-1 15,0 0 0-15,0 0 0 16,0 0 0-16,0 0 0 16,0 0 0-16,0 0 0 15,0 0 0-15,0 0 0 0,0-3 0 16,0 2 0 0,0-4 0-16,0 5 0 0,0 0 0 15,0 0 0-15,0 0 0 16,0 0 0-16,0 0 0 15,0 0 0-15,0-1 0 16,0 1 0-16,0 0 0 16,0 0 0-16,0 0 0 15,0 0 0-15,0-3 0 16,0-1 0-16,0 4 0 16,2-1 0-16,0-2 0 15,0 3 0-15,-2-2 0 16,0 2 0-16,0 0 0 15,0 0 0-15,2 0 0 16,-2 0 0-16,0 0 0 0,0 0 0 16,0 0 0-16,0 0 0 15,0 0 0-15,0 0 0 16,0 0 0-16,0 0 0 16,0 0 2-16,0 0-2 15,0 0-2-15,2 0 2 16,1-4 0-16,-3 4 0 15,2 0 0-15,-2 0 0 16,0 0 0-16,0-1 0 16,0 1 0-16,3 0 2 0,-1-3-2 15,0-1 0 1,0 3 0-16,-2-2 0 0,2 1 0 16,1-2 0-16,-3 4 0 15,2-4 0-15,-2 3 0 16,2-2 0-16,-2 3 0 15,0 0 0-15,0 0 0 16,0 0 0-16,0 0 0 16,0-1-2-16,0-2 2 15,4 1 0-15,-2-2 2 16,3 0-2-16,0 3 0 16,-1-4 0-16,1 1 0 15,1 0 0-15,-2 4 0 16,3-5 0-16,0 2 0 15,2-1 0-15,0 0 0 0,-1 1 0 16,0 0 0 0,0-5 0-16,1 4 0 0,1-1 0 15,0 0 0-15,-1-1 1 16,1-1-1-16,-2 6 0 16,-1-7 0-16,1 5 0 15,0-4 0-15,-2 3 0 16,1 0 0-16,1-1 0 15,-1 2 0-15,5 1 0 16,-4 0 0-16,-1 2 0 16,2 0 0-16,-2-2 0 15,-1 2 0-15,1-3 1 0,-5 0-1 16,2 0 0-16,1 3 0 16,0-1 0-16,-1-1 1 15,0-2-1-15,3 0 0 16,-3 3 0-16,1 1 0 15,0-7 0-15,-1 7 0 16,-2-2 0-16,0 0 0 16,1 2 0-16,-3 0 0 15,0 0 0-15,0 0 0 16,0 0 0-16,0-2 0 16,2 2-1-16,-2 0 0 15,2 0-10-15,0 0-6 0,0 0-13 16,0-2-3-1,4 2-8-15,-6 0-18 16,0 0-27-16,0 0-61 0</inkml:trace>
  <inkml:trace contextRef="#ctx0" brushRef="#br0" timeOffset="135360.6">32596 13976 62 0,'5'-10'20'0,"-3"2"25"16,-2 2-3-16,2 4-7 15,-2 0-1-15,0 0-2 0,0 2-5 16,0 0-7-1,0 0-2-15,0 0 1 16,0 0-3-16,0 0-2 0,0 8-6 16,0 9-6-16,0 1 0 15,0 1 2-15,5 6 4 16,-5 3-3-16,0 6 3 16,0 0-2-16,0 0-1 15,0 1 0-15,0-4-2 16,0-3 0-16,0-5-3 15,0-5 1-15,0-7-1 16,0-5 0-16,0-2-1 16,0-4-2-16,0 0-26 0,0 0-19 15,0-1-35 1,0-19 5-16,0 1-91 0</inkml:trace>
  <inkml:trace contextRef="#ctx0" brushRef="#br0" timeOffset="135580.01">32661 14141 90 0,'11'-4'42'16,"6"-3"22"-16,8 0-26 16,0-5-16-16,8-2 2 15,-2-3-13-15,0 0-7 16,3-1-2-16,-7 3-2 0,-3 1 0 15,-3 5-3-15,-2 0-29 16,-7 1-22-16,-1 7-26 16,-11-2-38-16</inkml:trace>
  <inkml:trace contextRef="#ctx0" brushRef="#br0" timeOffset="135796.72">32911 13890 124 0,'-10'0'64'0,"6"8"-12"16,-1 16-17-16,1 8 1 15,-2 9-9-15,-2-2-6 0,2 2-13 16,4-1-5-16,2-2-2 16,0-4-1-16,0-3-1 15,0-10-15-15,0-9-21 16,0-6-23-16,0-4-6 15,6-2-40-15</inkml:trace>
  <inkml:trace contextRef="#ctx0" brushRef="#br0" timeOffset="136471">32959 13794 22 0,'0'0'32'15,"10"4"13"-15,-2 18-4 16,-1 8-18-16,1 12 15 16,0 8 3-16,3 6-15 15,-7 7-5-15,7-1-11 16,1-8-5-16,-4-10-4 15,1-14-1-15,-5-12 0 16,-1-8 1-16,2-10-1 16,-5 0 0-16,0 0-1 15,0-10 1-15,0-11 0 0,0-2 0 16,0-4 0-16,0-2 0 16,0-4-6-16,4-2-10 15,2 3-6-15,3 6-4 16,1-1 15-16,-4 9 9 15,-2 9 2-15,1 6 0 16,-1 3 1-16,0 0 5 16,2 16 7-16,-2 7 13 15,0 4-5-15,-4 1-9 16,2 1 2-16,1-5-10 16,-3-4 0-16,2-4-3 0,0-8 0 15,0-2-1 1,0-6 0-16,0 0-1 0,4-4-3 15,-6-16 4-15,4-3 0 16,0-2 0-16,7-3-4 16,1 2-8-16,1-1-10 15,2 8-3-15,-6 5 18 16,0 7 6-16,-2 7 1 16,-1 0 1-16,4 3 4 15,-8 15 15-15,2 5-4 16,0 4-2-16,-4-4-3 15,3 6-7-15,-1-5 0 16,-2-2-4-16,0-8 0 16,2-1-15-16,0-1-33 15,0-3-30-15,6-3-68 0</inkml:trace>
  <inkml:trace contextRef="#ctx0" brushRef="#br0" timeOffset="137017.93">33514 13971 19 0,'0'-7'32'0,"0"1"5"0,0 0 14 16,0-1-5-16,-2-2-10 15,-13-1-6 1,3 2-5-16,-5 3-12 0,-2 5 2 16,2 0 12-16,-3 3-8 15,1 23 6-15,9 4-11 16,1 9-2-16,5-2-3 16,4 2-6-16,0-6 3 15,0-5-5-15,13-5-1 16,-3-8 1-16,0-8-1 15,1-7 0-15,0 0 1 16,-2 0-1-16,2-16 0 16,2-16-5-16,-3-8-1 0,0-4-9 15,-1-9 0-15,-7 2 1 16,0 2-1-16,-2 1-2 16,0 12 0-16,0 6 3 15,0 10 2-15,0 12 11 16,0 8 1-16,0 0 3 15,0 4 5-15,0 22-7 16,0 6 1-16,0 12 11 16,0 6 0-16,0 7-7 15,6 7-5-15,4-12-1 16,-1-6-5-16,1-10-24 16,-4-15-22-16,-2-8-4 15,-1-11-35-15,-1-2-13 16</inkml:trace>
  <inkml:trace contextRef="#ctx0" brushRef="#br0" timeOffset="137362.46">33621 14055 43 0,'13'-12'42'0,"1"-5"-1"16,1 2-10-16,-4-3-5 16,1-4 0-16,-1-4-6 15,-9 3-7-15,0-3-6 16,-2 6-2-16,0 4-4 15,0 2 1-15,-9 4 1 16,-4 4-3-16,-1 4 1 16,4 2-1-16,-4 0 1 15,1 0 1-15,-1 10 6 0,5 10 12 16,1 6-11-16,8 6 7 16,0 2-1-16,0 0-1 15,0-2 1-15,0-3-7 16,0-5-2-16,6-4-2 15,-2-4-3-15,6-2 2 16,-1-4-3-16,-1-3 0 16,3-6 0-16,1-1-4 15,-1 0-18-15,-3 0-22 16,0-1-20-16,-2-12-38 16</inkml:trace>
  <inkml:trace contextRef="#ctx0" brushRef="#br0" timeOffset="137582.87">33621 14055 89 0,'40'-127'57'0,"-40"127"-19"16,0 4 20-16,7 10-24 16,7 3-7-16,1 2-3 15,3 1-12-15,1 0-9 16,2 1-1-16,-3-1-1 15,-1 1-1-15,-1 0-1 16,4-6-15-16,-9 1-23 16,-2-9-41-16,0-2-20 0</inkml:trace>
  <inkml:trace contextRef="#ctx0" brushRef="#br0" timeOffset="137880.46">33775 13752 33 0,'0'0'59'16,"0"0"-19"-16,0 0-7 16,0 0 7-16,0 6-17 15,0 14-4-15,0 4 1 16,0 0-2-16,0 4 10 0,0 0-6 15,-7 6-5-15,-4 7-6 16,-2 4-5-16,-3 0-3 16,1-3-2-16,1-2-1 15,3-4 0-15,5-6-5 16,0-6-19-16,4-7-19 16,2-8-41-16,0 3-27 15</inkml:trace>
  <inkml:trace contextRef="#ctx0" brushRef="#br0" timeOffset="139545.46">33842 17375 93 0,'0'12'1'16,"0"-2"4"-16,0 2 10 0,0-6 9 15,0-2-4-15,0-4-3 16,0 0 7-16,0 0-5 16,0 0-2-16,0 0-1 15,0 0 1-15,0 0-4 16,0 4-9-16,0-4-1 16,2 8-2-16,2 2 0 15,-2 4 0-15,3-6-1 16,4-4 1-16,-6 1 2 15,-3-5 1-15,-3 0 10 16,3 0 0-16,0 0 0 16,0 0-2-16,0 0-2 15,-2 0-9-15,-3 0 0 16,-2 0-1-16,5 0 0 16,-2 0 2-16,0 0-2 0,4 0 0 15,-5 0-4-15,-2 0-14 16,0 0-29-16,1 0-27 15,-3 0-65-15</inkml:trace>
  <inkml:trace contextRef="#ctx0" brushRef="#br0" timeOffset="140378.01">33244 17455 88 0,'0'0'48'0,"0"-1"-21"16,0-4 14-16,3 1-14 16,4 0-10-16,-1 4 0 0,1 0 15 15,-1 0-19 1,4 0 0-16,-6 4-3 0,2 10-2 16,1 8-1-16,-3 1-3 15,-2 3-1-15,-2-2-1 16,0 2 2-16,0-4-2 15,0-8 0-15,0-6 1 16,0-8-2-16,0 0 5 16,-6 0-1-16,-5 0-4 15,-3-12-1-15,1-8-1 16,-2-6 1-16,1 3 0 16,3-3 0-16,5 4 0 15,6 0 1-15,0 3-1 16,0 2 0-16,13 11-1 0,12 2 1 15,-6 4 0-15,6 0 0 16,-3 14 0-16,-1 8 0 16,-2 5 0-16,-5-4 0 15,-5 7 0-15,-9-7 1 16,0-5 1-16,0-4 1 16,-5-2 0-16,-9-6 4 15,-3-6-6-15,1 0 2 16,1 0-2-16,-1-4-1 15,3-15 0-15,1-2 0 16,6-8 0-16,6-1 0 16,0-6 0-16,6 4 0 15,15 0 0-15,1 10 0 16,1 6-1-16,-6 14 1 16,-1 2 0-16,-5 0 0 0,0 10 0 15,-4 8 1-15,-3 4 0 16,-4 4 6-16,0 2 4 15,0-1-1-15,-14-9-3 16,4 0-5-16,-6-10-1 16,5 2 2-16,0-10-3 15,1 0 0-15,0 0-3 16,-1 0-14-16,-1-6-34 16,1-10-38-16,-5-7-87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66B9F-22B4-4915-8A78-D7DA9DDF4254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4B048-8B91-4361-BBD5-5728E246E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32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4B048-8B91-4361-BBD5-5728E246E3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36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26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2193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83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6193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423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67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7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94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7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53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78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86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33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58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27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6F278-6ED9-45E3-8559-50145084BF4E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D8625F-1AD7-429F-8896-47F1AABA93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7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57D36-1BC5-49F5-B6C8-B3628ACDC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054" y="1967687"/>
            <a:ext cx="7766936" cy="1646302"/>
          </a:xfrm>
        </p:spPr>
        <p:txBody>
          <a:bodyPr/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归并排序（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Merge sort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5412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C3068-1FE8-47D8-9894-434D4F041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35280" y="48126"/>
            <a:ext cx="7766936" cy="164630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505023-37C0-439C-B089-F85F2B5A0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6293" y="2045368"/>
            <a:ext cx="9456822" cy="4571999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①时间复杂度：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最好情况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最坏情况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平均情况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②输入敏感性：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受输入序列本身性质影响不大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③稳定性（值相同的元素排序前后位置是否改变）：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680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42D24F8-1F1F-4332-ADAB-B3EB1347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0" y="0"/>
            <a:ext cx="11104762" cy="351937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8A0C2-4440-41EE-B995-ADABDC413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D2FB09-9F95-4EB0-BFB9-F8CCCFCE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0" y="1369609"/>
            <a:ext cx="11104762" cy="58476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E6A1D08-691D-4989-84CE-9CAD892E5038}"/>
              </a:ext>
            </a:extLst>
          </p:cNvPr>
          <p:cNvSpPr/>
          <p:nvPr/>
        </p:nvSpPr>
        <p:spPr>
          <a:xfrm>
            <a:off x="431160" y="538213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分而治之思想</a:t>
            </a:r>
            <a:endParaRPr lang="zh-CN" altLang="en-US" sz="4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88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4044A-60CC-4E53-93D9-E7BC0197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84" y="-65609"/>
            <a:ext cx="8596668" cy="2390899"/>
          </a:xfrm>
        </p:spPr>
        <p:txBody>
          <a:bodyPr>
            <a:normAutofit/>
          </a:bodyPr>
          <a:lstStyle/>
          <a:p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二分归并排序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1ABB62-AB70-4775-8EED-ADDC1C770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4" y="2628639"/>
            <a:ext cx="5695238" cy="39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69301B-3B6E-4EE5-9E6C-9450AA42B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15" y="0"/>
            <a:ext cx="4352381" cy="3859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E24931-29E3-43FA-8032-4F6663876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15" y="3924667"/>
            <a:ext cx="4352381" cy="29333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134A9C-38F1-4DAD-9B7B-F8F06588B868}"/>
              </a:ext>
            </a:extLst>
          </p:cNvPr>
          <p:cNvSpPr/>
          <p:nvPr/>
        </p:nvSpPr>
        <p:spPr>
          <a:xfrm>
            <a:off x="3003593" y="3596156"/>
            <a:ext cx="32524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p=r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单元素区间必然有序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p&gt;r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显然不可能存在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//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前半段排序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 //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后半段排序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//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归并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89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4044A-60CC-4E53-93D9-E7BC0197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3" y="299472"/>
            <a:ext cx="8596668" cy="2390899"/>
          </a:xfrm>
        </p:spPr>
        <p:txBody>
          <a:bodyPr>
            <a:normAutofit fontScale="90000"/>
          </a:bodyPr>
          <a:lstStyle/>
          <a:p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二分归并排序</a:t>
            </a:r>
            <a:b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简单案例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69301B-3B6E-4EE5-9E6C-9450AA42B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40" y="623240"/>
            <a:ext cx="7031781" cy="62347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CD91D0A-09FC-4C09-949E-33C2AF96F3FD}"/>
              </a:ext>
            </a:extLst>
          </p:cNvPr>
          <p:cNvSpPr/>
          <p:nvPr/>
        </p:nvSpPr>
        <p:spPr>
          <a:xfrm>
            <a:off x="3303288" y="5034431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（难点）</a:t>
            </a:r>
            <a:endParaRPr lang="zh-CN" altLang="en-US" sz="3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43233F-924D-4C3B-9998-85EC63443ACE}"/>
              </a:ext>
            </a:extLst>
          </p:cNvPr>
          <p:cNvSpPr/>
          <p:nvPr/>
        </p:nvSpPr>
        <p:spPr>
          <a:xfrm>
            <a:off x="3303288" y="1439562"/>
            <a:ext cx="29546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（递归深入）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1939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BE1354-5361-4BA8-B019-D7A42029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5" y="1"/>
            <a:ext cx="1052380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A05AADD-682B-4883-BDC6-86B80658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25" y="426502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归并（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如何进行归并？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3C3BFC6-449B-41FE-B09A-09F0633981A0}"/>
              </a:ext>
            </a:extLst>
          </p:cNvPr>
          <p:cNvSpPr txBox="1">
            <a:spLocks/>
          </p:cNvSpPr>
          <p:nvPr/>
        </p:nvSpPr>
        <p:spPr>
          <a:xfrm>
            <a:off x="6096000" y="553099"/>
            <a:ext cx="70304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给定两个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递增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的序列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将其合并为新的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递增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2AB5EE-30E9-4637-A2CE-7DFA21230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25" y="1800857"/>
            <a:ext cx="10523809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1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5AADD-682B-4883-BDC6-86B80658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825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 Merge</a:t>
            </a:r>
            <a:endParaRPr lang="zh-CN" altLang="en-US" sz="40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DF952-DE0F-43B6-8283-966CB513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34" y="106290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3C3BFC6-449B-41FE-B09A-09F0633981A0}"/>
              </a:ext>
            </a:extLst>
          </p:cNvPr>
          <p:cNvSpPr txBox="1">
            <a:spLocks/>
          </p:cNvSpPr>
          <p:nvPr/>
        </p:nvSpPr>
        <p:spPr>
          <a:xfrm>
            <a:off x="2333946" y="674367"/>
            <a:ext cx="965612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给定两个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递增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的序列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。将其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为新的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递增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097F09-96ED-4B1A-80F1-C49A53D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57" y="1126490"/>
            <a:ext cx="10523809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5AADD-682B-4883-BDC6-86B80658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22" y="492104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正确性</a:t>
            </a:r>
            <a:b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DF952-DE0F-43B6-8283-966CB513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164" y="5433847"/>
            <a:ext cx="8596668" cy="388077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复杂度？？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3C3BFC6-449B-41FE-B09A-09F0633981A0}"/>
              </a:ext>
            </a:extLst>
          </p:cNvPr>
          <p:cNvSpPr txBox="1">
            <a:spLocks/>
          </p:cNvSpPr>
          <p:nvPr/>
        </p:nvSpPr>
        <p:spPr>
          <a:xfrm>
            <a:off x="1504104" y="49561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BD8136-BE5A-40DE-8B1B-33D6CFD9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68" y="3875"/>
            <a:ext cx="75438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6FAAE5-D1B7-4665-BB67-83F3BDDB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38" y="2227246"/>
            <a:ext cx="7543800" cy="6571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F784AC-54D0-40CD-8707-7EC93525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0" y="1613092"/>
            <a:ext cx="3150678" cy="6571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48347AD-26CE-4052-B073-739EB02EA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39" y="26670"/>
            <a:ext cx="2941512" cy="657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79FCA70-5566-48E4-A6E1-5905E4E532DA}"/>
                  </a:ext>
                </a:extLst>
              </p14:cNvPr>
              <p14:cNvContentPartPr/>
              <p14:nvPr/>
            </p14:nvContentPartPr>
            <p14:xfrm>
              <a:off x="4675320" y="184320"/>
              <a:ext cx="4460040" cy="667404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79FCA70-5566-48E4-A6E1-5905E4E532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5960" y="174960"/>
                <a:ext cx="4478760" cy="66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35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屏幕录制 6">
            <a:hlinkClick r:id="" action="ppaction://media"/>
            <a:extLst>
              <a:ext uri="{FF2B5EF4-FFF2-40B4-BE49-F238E27FC236}">
                <a16:creationId xmlns:a16="http://schemas.microsoft.com/office/drawing/2014/main" id="{2C23B22D-A676-4930-BA9A-EFAAE14E0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53" y="0"/>
            <a:ext cx="1104265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4D95432-F025-4121-8592-14608217E8CB}"/>
              </a:ext>
            </a:extLst>
          </p:cNvPr>
          <p:cNvSpPr/>
          <p:nvPr/>
        </p:nvSpPr>
        <p:spPr>
          <a:xfrm>
            <a:off x="84797" y="125996"/>
            <a:ext cx="69762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</a:p>
        </p:txBody>
      </p:sp>
    </p:spTree>
    <p:extLst>
      <p:ext uri="{BB962C8B-B14F-4D97-AF65-F5344CB8AC3E}">
        <p14:creationId xmlns:p14="http://schemas.microsoft.com/office/powerpoint/2010/main" val="191180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83F6C8E-2833-4784-83F1-64060B41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0" y="1"/>
            <a:ext cx="11837146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A4B697-EF6A-416A-8E42-EB0A21BA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06" y="1708789"/>
            <a:ext cx="4903470" cy="24952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22EBC1-1A99-4CCC-92F1-E21E79A18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306" y="5474971"/>
            <a:ext cx="4783010" cy="9067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592A2C2-2AC1-43FA-8C11-9419440E2972}"/>
                  </a:ext>
                </a:extLst>
              </p14:cNvPr>
              <p14:cNvContentPartPr/>
              <p14:nvPr/>
            </p14:nvContentPartPr>
            <p14:xfrm>
              <a:off x="7150680" y="2749680"/>
              <a:ext cx="5041800" cy="39880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592A2C2-2AC1-43FA-8C11-9419440E29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1320" y="2740320"/>
                <a:ext cx="5060520" cy="4006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BA6CC40-7EA6-4374-9FAA-2F3D9FC2FFE1}"/>
              </a:ext>
            </a:extLst>
          </p:cNvPr>
          <p:cNvSpPr/>
          <p:nvPr/>
        </p:nvSpPr>
        <p:spPr>
          <a:xfrm>
            <a:off x="373925" y="772155"/>
            <a:ext cx="749104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MergeSort</a:t>
            </a:r>
            <a:r>
              <a:rPr lang="en-US" altLang="zh-CN" b="1" i="1" dirty="0">
                <a:solidFill>
                  <a:srgbClr val="FF99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[]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b="1" i="1" dirty="0">
                <a:solidFill>
                  <a:srgbClr val="FF99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FF99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b="1" i="1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b="1" i="1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m = </a:t>
            </a:r>
            <a:r>
              <a:rPr lang="pt-BR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+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pt-BR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/ 2;		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中点</a:t>
            </a:r>
            <a:endParaRPr lang="pt-BR" altLang="zh-CN" b="1" i="1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MergeSort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m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		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排左</a:t>
            </a:r>
            <a:endParaRPr lang="en-US" altLang="zh-CN" b="1" i="1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MergeSort</a:t>
            </a:r>
            <a:r>
              <a:rPr lang="pt-BR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m + 1,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pt-BR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	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排右</a:t>
            </a:r>
            <a:endParaRPr lang="pt-BR" altLang="zh-CN" b="1" i="1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Merge</a:t>
            </a:r>
            <a:r>
              <a:rPr lang="pt-BR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m, m + 1,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pt-BR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归并</a:t>
            </a:r>
            <a:endParaRPr lang="pt-BR" altLang="zh-CN" b="1" i="1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</a:p>
          <a:p>
            <a:endParaRPr lang="zh-CN" altLang="en-US" b="1" i="1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i="1" dirty="0">
                <a:solidFill>
                  <a:srgbClr val="FF99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b="1" i="1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Merge</a:t>
            </a:r>
            <a:r>
              <a:rPr lang="en-US" altLang="zh-CN" b="1" i="1" dirty="0">
                <a:solidFill>
                  <a:srgbClr val="FF99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[]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l1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r1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l2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r2</a:t>
            </a:r>
            <a:r>
              <a:rPr lang="en-US" altLang="zh-CN" b="1" i="1" dirty="0">
                <a:solidFill>
                  <a:srgbClr val="FF99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>
                <a:solidFill>
                  <a:srgbClr val="FF99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en-US" altLang="zh-CN" b="1" i="1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l1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j =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l2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;//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双指针，指向两个有序序列各自最小值</a:t>
            </a:r>
            <a:endParaRPr lang="en-US" altLang="zh-CN" b="1" i="1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temp</a:t>
            </a:r>
            <a:r>
              <a:rPr lang="en-US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maxn</a:t>
            </a:r>
            <a:r>
              <a:rPr lang="en-US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index = 0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;//temp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为临时数组，</a:t>
            </a:r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index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为其下标</a:t>
            </a:r>
            <a:endParaRPr lang="en-US" altLang="zh-CN" b="1" i="1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两序列相比取小</a:t>
            </a:r>
            <a:endParaRPr lang="zh-CN" altLang="en-US" b="1" i="1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pt-BR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 &lt;=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r1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&amp;&amp; j &lt;=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r2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endParaRPr lang="pt-BR" altLang="zh-CN" b="1" i="1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index++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(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&lt;=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j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)?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++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: </a:t>
            </a:r>
            <a:r>
              <a:rPr lang="en-US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j++</a:t>
            </a:r>
            <a:r>
              <a:rPr lang="en-US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若已经有一个序列归并完，只需把另一序列剩余元素依次放入</a:t>
            </a:r>
          </a:p>
          <a:p>
            <a:r>
              <a:rPr lang="pt-BR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 &lt;=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r1</a:t>
            </a:r>
            <a:r>
              <a:rPr lang="pt-BR" altLang="zh-CN" b="1" i="1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/*&amp;&amp; j&gt;r2*/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index++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i++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pt-BR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j &lt;=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r2</a:t>
            </a:r>
            <a:r>
              <a:rPr lang="pt-BR" altLang="zh-CN" b="1" i="1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/*&amp;&amp; i&gt;r1*/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index++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pt-BR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j++</a:t>
            </a:r>
            <a:r>
              <a:rPr lang="pt-BR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pt-BR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b="1" i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将临时数组元素复制到原数组中</a:t>
            </a:r>
          </a:p>
          <a:p>
            <a:r>
              <a:rPr lang="nn-NO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for</a:t>
            </a:r>
            <a:r>
              <a:rPr lang="nn-NO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nn-NO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nn-NO" altLang="zh-CN" b="1" i="1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nn-NO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i = 0; i &lt; index; i++</a:t>
            </a:r>
            <a:r>
              <a:rPr lang="nn-NO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  <a:r>
              <a:rPr lang="nn-NO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nn-NO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  <a:r>
              <a:rPr lang="nn-NO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nn-NO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</a:t>
            </a:r>
            <a:r>
              <a:rPr lang="nn-NO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nn-NO" altLang="zh-CN" b="1" i="1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l1</a:t>
            </a:r>
            <a:r>
              <a:rPr lang="nn-NO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+ i</a:t>
            </a:r>
            <a:r>
              <a:rPr lang="nn-NO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nn-NO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temp</a:t>
            </a:r>
            <a:r>
              <a:rPr lang="nn-NO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nn-NO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nn-NO" altLang="zh-CN" b="1" i="1" dirty="0">
                <a:solidFill>
                  <a:srgbClr val="9ACD32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nn-NO" altLang="zh-CN" b="1" i="1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nn-NO" altLang="zh-CN" b="1" i="1" dirty="0">
                <a:solidFill>
                  <a:srgbClr val="FF1493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nn-NO" altLang="zh-CN" b="1" i="1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b="1" i="1" dirty="0">
                <a:solidFill>
                  <a:srgbClr val="FF99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b="1" i="1" dirty="0"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22813F-E3D2-4D95-867B-15EEF52E4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21" y="108789"/>
            <a:ext cx="2723809" cy="16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134144-1AC7-45FA-9ECF-4BB744E6F595}"/>
              </a:ext>
            </a:extLst>
          </p:cNvPr>
          <p:cNvSpPr/>
          <p:nvPr/>
        </p:nvSpPr>
        <p:spPr>
          <a:xfrm>
            <a:off x="373925" y="10878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000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0448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1664</TotalTime>
  <Words>471</Words>
  <Application>Microsoft Office PowerPoint</Application>
  <PresentationFormat>宽屏</PresentationFormat>
  <Paragraphs>60</Paragraphs>
  <Slides>10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微软雅黑</vt:lpstr>
      <vt:lpstr>Arial</vt:lpstr>
      <vt:lpstr>Consolas</vt:lpstr>
      <vt:lpstr>Trebuchet MS</vt:lpstr>
      <vt:lpstr>Wingdings 3</vt:lpstr>
      <vt:lpstr>平面</vt:lpstr>
      <vt:lpstr>归并排序（Merge sort）</vt:lpstr>
      <vt:lpstr>PowerPoint 演示文稿</vt:lpstr>
      <vt:lpstr> 二分归并排序  ————基本思路</vt:lpstr>
      <vt:lpstr> 二分归并排序   ————简单案例 </vt:lpstr>
      <vt:lpstr>归并（Merge） ——如何进行归并？</vt:lpstr>
      <vt:lpstr> Merge</vt:lpstr>
      <vt:lpstr>正确性 分析</vt:lpstr>
      <vt:lpstr>PowerPoint 演示文稿</vt:lpstr>
      <vt:lpstr>PowerPoint 演示文稿</vt:lpstr>
      <vt:lpstr>算法分析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排序 双指针</dc:title>
  <dc:creator>here wp</dc:creator>
  <cp:lastModifiedBy>here wp</cp:lastModifiedBy>
  <cp:revision>59</cp:revision>
  <dcterms:created xsi:type="dcterms:W3CDTF">2020-04-24T09:46:03Z</dcterms:created>
  <dcterms:modified xsi:type="dcterms:W3CDTF">2020-05-09T16:27:23Z</dcterms:modified>
</cp:coreProperties>
</file>